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19.xml" ContentType="application/vnd.openxmlformats-officedocument.presentationml.slideMaster+xml"/>
  <Override PartName="/ppt/slideMasters/slideMaster18.xml" ContentType="application/vnd.openxmlformats-officedocument.presentationml.slideMaster+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7.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2.xml" ContentType="application/vnd.openxmlformats-officedocument.drawingml.diagram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_rels/notesSlide80.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84.xml.rels" ContentType="application/vnd.openxmlformats-package.relationships+xml"/>
  <Override PartName="/ppt/notesSlides/_rels/notesSlide76.xml.rels" ContentType="application/vnd.openxmlformats-package.relationships+xml"/>
  <Override PartName="/ppt/notesSlides/_rels/notesSlide69.xml.rels" ContentType="application/vnd.openxmlformats-package.relationships+xml"/>
  <Override PartName="/ppt/notesSlides/_rels/notesSlide62.xml.rels" ContentType="application/vnd.openxmlformats-package.relationships+xml"/>
  <Override PartName="/ppt/notesSlides/_rels/notesSlide75.xml.rels" ContentType="application/vnd.openxmlformats-package.relationships+xml"/>
  <Override PartName="/ppt/notesSlides/_rels/notesSlide71.xml.rels" ContentType="application/vnd.openxmlformats-package.relationships+xml"/>
  <Override PartName="/ppt/notesSlides/_rels/notesSlide17.xml.rels" ContentType="application/vnd.openxmlformats-package.relationships+xml"/>
  <Override PartName="/ppt/notesSlides/_rels/notesSlide86.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65.xml.rels" ContentType="application/vnd.openxmlformats-package.relationships+xml"/>
  <Override PartName="/ppt/notesSlides/_rels/notesSlide72.xml.rels" ContentType="application/vnd.openxmlformats-package.relationships+xml"/>
  <Override PartName="/ppt/notesSlides/_rels/notesSlide78.xml.rels" ContentType="application/vnd.openxmlformats-package.relationships+xml"/>
  <Override PartName="/ppt/notesSlides/_rels/notesSlide83.xml.rels" ContentType="application/vnd.openxmlformats-package.relationships+xml"/>
  <Override PartName="/ppt/notesSlides/_rels/notesSlide13.xml.rels" ContentType="application/vnd.openxmlformats-package.relationships+xml"/>
  <Override PartName="/ppt/notesSlides/notesSlide69.xml" ContentType="application/vnd.openxmlformats-officedocument.presentationml.notesSlide+xml"/>
  <Override PartName="/ppt/notesSlides/notesSlide71.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62.xml" ContentType="application/vnd.openxmlformats-officedocument.presentationml.notesSlide+xml"/>
  <Override PartName="/ppt/notesSlides/notesSlide65.xml" ContentType="application/vnd.openxmlformats-officedocument.presentationml.notesSlide+xml"/>
  <Override PartName="/ppt/notesSlides/notesSlide86.xml" ContentType="application/vnd.openxmlformats-officedocument.presentationml.notesSlide+xml"/>
  <Override PartName="/ppt/notesSlides/notesSlide84.xml" ContentType="application/vnd.openxmlformats-officedocument.presentationml.notesSlide+xml"/>
  <Override PartName="/ppt/notesSlides/notesSlide12.xml" ContentType="application/vnd.openxmlformats-officedocument.presentationml.notesSlide+xml"/>
  <Override PartName="/ppt/notesSlides/notesSlide83.xml" ContentType="application/vnd.openxmlformats-officedocument.presentationml.notesSlide+xml"/>
  <Override PartName="/ppt/notesSlides/notesSlide72.xml" ContentType="application/vnd.openxmlformats-officedocument.presentationml.notesSlide+xml"/>
  <Override PartName="/ppt/notesSlides/notesSlide11.xml" ContentType="application/vnd.openxmlformats-officedocument.presentationml.notesSlide+xml"/>
  <Override PartName="/ppt/notesSlides/notesSlide75.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76.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80.xml" ContentType="application/vnd.openxmlformats-officedocument.presentationml.notesSlide+xml"/>
  <Override PartName="/ppt/notesSlides/notesSlide78.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84.png" ContentType="image/png"/>
  <Override PartName="/ppt/media/image115.png" ContentType="image/png"/>
  <Override PartName="/ppt/media/image183.png" ContentType="image/png"/>
  <Override PartName="/ppt/media/image114.png" ContentType="image/png"/>
  <Override PartName="/ppt/media/image182.png" ContentType="image/png"/>
  <Override PartName="/ppt/media/image113.png" ContentType="image/png"/>
  <Override PartName="/ppt/media/image181.png" ContentType="image/png"/>
  <Override PartName="/ppt/media/image112.png" ContentType="image/png"/>
  <Override PartName="/ppt/media/image180.png" ContentType="image/png"/>
  <Override PartName="/ppt/media/image111.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102.png" ContentType="image/png"/>
  <Override PartName="/ppt/media/image170.png" ContentType="image/png"/>
  <Override PartName="/ppt/media/image10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38.png" ContentType="image/png"/>
  <Override PartName="/ppt/media/image8.png" ContentType="image/png"/>
  <Override PartName="/ppt/media/image30.png" ContentType="image/png"/>
  <Override PartName="/ppt/media/image127.png" ContentType="image/png"/>
  <Override PartName="/ppt/media/image1.png" ContentType="image/png"/>
  <Override PartName="/ppt/media/image153.png" ContentType="image/png"/>
  <Override PartName="/ppt/media/image39.png" ContentType="image/png"/>
  <Override PartName="/ppt/media/image50.png" ContentType="image/png"/>
  <Override PartName="/ppt/media/image147.png" ContentType="image/png"/>
  <Override PartName="/ppt/media/image51.png" ContentType="image/png"/>
  <Override PartName="/ppt/media/image148.png" ContentType="image/png"/>
  <Override PartName="/ppt/media/image52.png" ContentType="image/png"/>
  <Override PartName="/ppt/media/image149.png" ContentType="image/png"/>
  <Override PartName="/ppt/media/image53.png" ContentType="image/png"/>
  <Override PartName="/ppt/media/image128.png" ContentType="image/png"/>
  <Override PartName="/ppt/media/image129.png" ContentType="image/png"/>
  <Override PartName="/ppt/media/image32.png" ContentType="image/png"/>
  <Override PartName="/ppt/media/image133.png" ContentType="image/png"/>
  <Override PartName="/ppt/media/image134.png" ContentType="image/png"/>
  <Override PartName="/ppt/media/image49.png" ContentType="image/png"/>
  <Override PartName="/ppt/media/image100.png" ContentType="image/png"/>
  <Override PartName="/ppt/media/image135.png" ContentType="image/png"/>
  <Override PartName="/ppt/media/image160.png" ContentType="image/png"/>
  <Override PartName="/ppt/media/image161.png" ContentType="image/png"/>
  <Override PartName="/ppt/media/image162.png" ContentType="image/png"/>
  <Override PartName="/ppt/media/image40.png" ContentType="image/png"/>
  <Override PartName="/ppt/media/image137.png" ContentType="image/png"/>
  <Override PartName="/ppt/media/image163.png" ContentType="image/png"/>
  <Override PartName="/ppt/media/image152.png" ContentType="image/png"/>
  <Override PartName="/ppt/media/image41.png" ContentType="image/png"/>
  <Override PartName="/ppt/media/image138.png" ContentType="image/png"/>
  <Override PartName="/ppt/media/image164.png" ContentType="image/png"/>
  <Override PartName="/ppt/media/image42.png" ContentType="image/png"/>
  <Override PartName="/ppt/media/image139.png" ContentType="image/png"/>
  <Override PartName="/ppt/media/image165.png" ContentType="image/png"/>
  <Override PartName="/ppt/media/image45.png" ContentType="image/png"/>
  <Override PartName="/ppt/media/image131.png" ContentType="image/png"/>
  <Override PartName="/ppt/media/image168.png" ContentType="image/png"/>
  <Override PartName="/ppt/media/image46.png" ContentType="image/png"/>
  <Override PartName="/ppt/media/image132.png" ContentType="image/png"/>
  <Override PartName="/ppt/media/image169.png" ContentType="image/png"/>
  <Override PartName="/ppt/media/image43.png" ContentType="image/png"/>
  <Override PartName="/ppt/media/image166.png" ContentType="image/png"/>
  <Override PartName="/ppt/media/image143.png" ContentType="image/png"/>
  <Override PartName="/ppt/media/image44.png" ContentType="image/png"/>
  <Override PartName="/ppt/media/image130.png" ContentType="image/png"/>
  <Override PartName="/ppt/media/image167.png" ContentType="image/png"/>
  <Override PartName="/ppt/media/image144.png" ContentType="image/png"/>
  <Override PartName="/ppt/media/image151.png" ContentType="image/png"/>
  <Override PartName="/ppt/media/image150.png" ContentType="image/png"/>
  <Override PartName="/ppt/media/image146.png" ContentType="image/png"/>
  <Override PartName="/ppt/media/image145.png" ContentType="image/png"/>
  <Override PartName="/ppt/media/image56.png" ContentType="image/png"/>
  <Override PartName="/ppt/media/image179.png" ContentType="image/png"/>
  <Override PartName="/ppt/media/image85.png" ContentType="image/png"/>
  <Override PartName="/ppt/media/image17.png" ContentType="image/png"/>
  <Override PartName="/ppt/media/image142.png" ContentType="image/png"/>
  <Override PartName="/ppt/media/image55.png" ContentType="image/png"/>
  <Override PartName="/ppt/media/image178.png" ContentType="image/png"/>
  <Override PartName="/ppt/media/image13.png" ContentType="image/png"/>
  <Override PartName="/ppt/media/image81.png" ContentType="image/png"/>
  <Override PartName="/ppt/media/image141.png" ContentType="image/png"/>
  <Override PartName="/ppt/media/image54.png" ContentType="image/png"/>
  <Override PartName="/ppt/media/image140.png" ContentType="image/png"/>
  <Override PartName="/ppt/media/image136.png" ContentType="image/png"/>
  <Override PartName="/ppt/media/image177.png" ContentType="image/png"/>
  <Override PartName="/ppt/media/image109.png" ContentType="image/png"/>
  <Override PartName="/ppt/media/image80.png" ContentType="image/png"/>
  <Override PartName="/ppt/media/image12.png" ContentType="image/png"/>
  <Override PartName="/ppt/media/image37.png" ContentType="image/png"/>
  <Override PartName="/ppt/media/image159.png" ContentType="image/png"/>
  <Override PartName="/ppt/media/image7.png" ContentType="image/png"/>
  <Override PartName="/ppt/media/image16.png" ContentType="image/png"/>
  <Override PartName="/ppt/media/image84.png" ContentType="image/png"/>
  <Override PartName="/ppt/media/image48.png" ContentType="image/png"/>
  <Override PartName="/ppt/media/image11.png" ContentType="image/png"/>
  <Override PartName="/ppt/media/image108.png" ContentType="image/png"/>
  <Override PartName="/ppt/media/image176.png" ContentType="image/png"/>
  <Override PartName="/ppt/media/image82.png" ContentType="image/png"/>
  <Override PartName="/ppt/media/image14.png" ContentType="image/png"/>
  <Override PartName="/ppt/media/image36.png" ContentType="image/png"/>
  <Override PartName="/ppt/media/image61.png" ContentType="image/png"/>
  <Override PartName="/ppt/media/image158.png" ContentType="image/png"/>
  <Override PartName="/ppt/media/image6.png" ContentType="image/png"/>
  <Override PartName="/ppt/media/image15.png" ContentType="image/png"/>
  <Override PartName="/ppt/media/image83.png" ContentType="image/png"/>
  <Override PartName="/ppt/media/image18.png" ContentType="image/png"/>
  <Override PartName="/ppt/media/image86.png" ContentType="image/png"/>
  <Override PartName="/ppt/media/image31.png" ContentType="image/png"/>
  <Override PartName="/ppt/media/image9.png" ContentType="image/png"/>
  <Override PartName="/ppt/media/image47.png" ContentType="image/png"/>
  <Override PartName="/ppt/media/image10.png" ContentType="image/png"/>
  <Override PartName="/ppt/media/image175.png" ContentType="image/png"/>
  <Override PartName="/ppt/media/image107.png" ContentType="image/png"/>
  <Override PartName="/ppt/media/image35.png" ContentType="image/png"/>
  <Override PartName="/ppt/media/image5.png" ContentType="image/png"/>
  <Override PartName="/ppt/media/image157.png" ContentType="image/png"/>
  <Override PartName="/ppt/media/image60.png" ContentType="image/png"/>
  <Override PartName="/ppt/media/image34.png" ContentType="image/png"/>
  <Override PartName="/ppt/media/image4.png" ContentType="image/png"/>
  <Override PartName="/ppt/media/image156.png" ContentType="image/png"/>
  <Override PartName="/ppt/media/image33.png" ContentType="image/png"/>
  <Override PartName="/ppt/media/image3.png" ContentType="image/png"/>
  <Override PartName="/ppt/media/image155.png" ContentType="image/png"/>
  <Override PartName="/ppt/media/image94.png" ContentType="image/png"/>
  <Override PartName="/ppt/media/image26.png" ContentType="image/png"/>
  <Override PartName="/ppt/media/image2.png" ContentType="image/png"/>
  <Override PartName="/ppt/media/image154.png" ContentType="image/png"/>
  <Override PartName="/ppt/media/image93.png" ContentType="image/png"/>
  <Override PartName="/ppt/media/image25.png" ContentType="image/png"/>
  <Override PartName="/ppt/media/image92.png" ContentType="image/png"/>
  <Override PartName="/ppt/media/image24.png" ContentType="image/png"/>
  <Override PartName="/ppt/media/image57.png" ContentType="image/png"/>
  <Override PartName="/ppt/media/image20.png" ContentType="image/png"/>
  <Override PartName="/ppt/media/image117.png" ContentType="image/png"/>
  <Override PartName="/ppt/media/image185.png" ContentType="image/png"/>
  <Override PartName="/ppt/media/image91.png" ContentType="image/png"/>
  <Override PartName="/ppt/media/image23.png" ContentType="image/png"/>
  <Override PartName="/ppt/media/image58.png" ContentType="image/png"/>
  <Override PartName="/ppt/media/image21.png" ContentType="image/png"/>
  <Override PartName="/ppt/media/image186.png" ContentType="image/png"/>
  <Override PartName="/ppt/media/image118.png" ContentType="image/png"/>
  <Override PartName="/ppt/media/image59.png" ContentType="image/png"/>
  <Override PartName="/ppt/media/image110.png" ContentType="image/png"/>
  <Override PartName="/ppt/media/image90.png" ContentType="image/png"/>
  <Override PartName="/ppt/media/image22.png" ContentType="image/png"/>
  <Override PartName="/ppt/media/image119.png" ContentType="image/png"/>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194.xml.rels" ContentType="application/vnd.openxmlformats-package.relationships+xml"/>
  <Override PartName="/ppt/slideLayouts/_rels/slideLayout202.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58.xml.rels" ContentType="application/vnd.openxmlformats-package.relationships+xml"/>
  <Override PartName="/ppt/slideLayouts/_rels/slideLayout214.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93.xml.rels" ContentType="application/vnd.openxmlformats-package.relationships+xml"/>
  <Override PartName="/ppt/slideLayouts/_rels/slideLayout9.xml.rels" ContentType="application/vnd.openxmlformats-package.relationships+xml"/>
  <Override PartName="/ppt/slideLayouts/_rels/slideLayout57.xml.rels" ContentType="application/vnd.openxmlformats-package.relationships+xml"/>
  <Override PartName="/ppt/slideLayouts/_rels/slideLayout127.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95.xml.rels" ContentType="application/vnd.openxmlformats-package.relationships+xml"/>
  <Override PartName="/ppt/slideLayouts/_rels/slideLayout47.xml.rels" ContentType="application/vnd.openxmlformats-package.relationships+xml"/>
  <Override PartName="/ppt/slideLayouts/_rels/slideLayout203.xml.rels" ContentType="application/vnd.openxmlformats-package.relationships+xml"/>
  <Override PartName="/ppt/slideLayouts/_rels/slideLayout91.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7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196.xml.rels" ContentType="application/vnd.openxmlformats-package.relationships+xml"/>
  <Override PartName="/ppt/slideLayouts/_rels/slideLayout204.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83.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59.xml.rels" ContentType="application/vnd.openxmlformats-package.relationships+xml"/>
  <Override PartName="/ppt/slideLayouts/_rels/slideLayout215.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24.xml.rels" ContentType="application/vnd.openxmlformats-package.relationships+xml"/>
  <Override PartName="/ppt/slideLayouts/_rels/slideLayout184.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185.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49.xml.rels" ContentType="application/vnd.openxmlformats-package.relationships+xml"/>
  <Override PartName="/ppt/slideLayouts/_rels/slideLayout197.xml.rels" ContentType="application/vnd.openxmlformats-package.relationships+xml"/>
  <Override PartName="/ppt/slideLayouts/_rels/slideLayout205.xml.rels" ContentType="application/vnd.openxmlformats-package.relationships+xml"/>
  <Override PartName="/ppt/slideLayouts/_rels/slideLayout93.xml.rels" ContentType="application/vnd.openxmlformats-package.relationships+xml"/>
  <Override PartName="/ppt/slideLayouts/_rels/slideLayout186.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45.xml.rels" ContentType="application/vnd.openxmlformats-package.relationships+xml"/>
  <Override PartName="/ppt/slideLayouts/_rels/slideLayout201.xml.rels" ContentType="application/vnd.openxmlformats-package.relationships+xml"/>
  <Override PartName="/ppt/slideLayouts/_rels/slideLayout149.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55.xml.rels" ContentType="application/vnd.openxmlformats-package.relationships+xml"/>
  <Override PartName="/ppt/slideLayouts/_rels/slideLayout159.xml.rels" ContentType="application/vnd.openxmlformats-package.relationships+xml"/>
  <Override PartName="/ppt/slideLayouts/_rels/slideLayout56.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173.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81.xml.rels" ContentType="application/vnd.openxmlformats-package.relationships+xml"/>
  <Override PartName="/ppt/slideLayouts/_rels/slideLayout131.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63.xml.rels" ContentType="application/vnd.openxmlformats-package.relationships+xml"/>
  <Override PartName="/ppt/slideLayouts/_rels/slideLayout6.xml.rels" ContentType="application/vnd.openxmlformats-package.relationships+xml"/>
  <Override PartName="/ppt/slideLayouts/_rels/slideLayout190.xml.rels" ContentType="application/vnd.openxmlformats-package.relationships+xml"/>
  <Override PartName="/ppt/slideLayouts/_rels/slideLayout66.xml.rels" ContentType="application/vnd.openxmlformats-package.relationships+xml"/>
  <Override PartName="/ppt/slideLayouts/_rels/slideLayout211.xml.rels" ContentType="application/vnd.openxmlformats-package.relationships+xml"/>
  <Override PartName="/ppt/slideLayouts/_rels/slideLayout212.xml.rels" ContentType="application/vnd.openxmlformats-package.relationships+xml"/>
  <Override PartName="/ppt/slideLayouts/_rels/slideLayout100.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01.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123.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221.xml.rels" ContentType="application/vnd.openxmlformats-package.relationships+xml"/>
  <Override PartName="/ppt/slideLayouts/_rels/slideLayout217.xml.rels" ContentType="application/vnd.openxmlformats-package.relationships+xml"/>
  <Override PartName="/ppt/slideLayouts/_rels/slideLayout67.xml.rels" ContentType="application/vnd.openxmlformats-package.relationships+xml"/>
  <Override PartName="/ppt/slideLayouts/_rels/slideLayout175.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222.xml.rels" ContentType="application/vnd.openxmlformats-package.relationships+xml"/>
  <Override PartName="/ppt/slideLayouts/_rels/slideLayout218.xml.rels" ContentType="application/vnd.openxmlformats-package.relationships+xml"/>
  <Override PartName="/ppt/slideLayouts/_rels/slideLayout219.xml.rels" ContentType="application/vnd.openxmlformats-package.relationships+xml"/>
  <Override PartName="/ppt/slideLayouts/_rels/slideLayout17.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2.xml.rels" ContentType="application/vnd.openxmlformats-package.relationships+xml"/>
  <Override PartName="/ppt/slideLayouts/_rels/slideLayout18.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02.xml.rels" ContentType="application/vnd.openxmlformats-package.relationships+xml"/>
  <Override PartName="/ppt/slideLayouts/_rels/slideLayout105.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210.xml.rels" ContentType="application/vnd.openxmlformats-package.relationships+xml"/>
  <Override PartName="/ppt/slideLayouts/_rels/slideLayout19.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64.xml.rels" ContentType="application/vnd.openxmlformats-package.relationships+xml"/>
  <Override PartName="/ppt/slideLayouts/_rels/slideLayout79.xml.rels" ContentType="application/vnd.openxmlformats-package.relationships+xml"/>
  <Override PartName="/ppt/slideLayouts/_rels/slideLayout187.xml.rels" ContentType="application/vnd.openxmlformats-package.relationships+xml"/>
  <Override PartName="/ppt/slideLayouts/_rels/slideLayout83.xml.rels" ContentType="application/vnd.openxmlformats-package.relationships+xml"/>
  <Override PartName="/ppt/slideLayouts/_rels/slideLayout88.xml.rels" ContentType="application/vnd.openxmlformats-package.relationships+xml"/>
  <Override PartName="/ppt/slideLayouts/_rels/slideLayout104.xml.rels" ContentType="application/vnd.openxmlformats-package.relationships+xml"/>
  <Override PartName="/ppt/slideLayouts/_rels/slideLayout111.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223.xml.rels" ContentType="application/vnd.openxmlformats-package.relationships+xml"/>
  <Override PartName="/ppt/slideLayouts/_rels/slideLayout12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2.xml.rels" ContentType="application/vnd.openxmlformats-package.relationships+xml"/>
  <Override PartName="/ppt/slideLayouts/_rels/slideLayout225.xml.rels" ContentType="application/vnd.openxmlformats-package.relationships+xml"/>
  <Override PartName="/ppt/slideLayouts/_rels/slideLayout27.xml.rels" ContentType="application/vnd.openxmlformats-package.relationships+xml"/>
  <Override PartName="/ppt/slideLayouts/_rels/slideLayout2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70.xml.rels" ContentType="application/vnd.openxmlformats-package.relationships+xml"/>
  <Override PartName="/ppt/slideLayouts/_rels/slideLayout174.xml.rels" ContentType="application/vnd.openxmlformats-package.relationships+xml"/>
  <Override PartName="/ppt/slideLayouts/_rels/slideLayout26.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84.xml.rels" ContentType="application/vnd.openxmlformats-package.relationships+xml"/>
  <Override PartName="/ppt/slideLayouts/_rels/slideLayout188.xml.rels" ContentType="application/vnd.openxmlformats-package.relationships+xml"/>
  <Override PartName="/ppt/slideLayouts/_rels/slideLayout226.xml.rels" ContentType="application/vnd.openxmlformats-package.relationships+xml"/>
  <Override PartName="/ppt/slideLayouts/_rels/slideLayout140.xml.rels" ContentType="application/vnd.openxmlformats-package.relationships+xml"/>
  <Override PartName="/ppt/slideLayouts/_rels/slideLayout189.xml.rels" ContentType="application/vnd.openxmlformats-package.relationships+xml"/>
  <Override PartName="/ppt/slideLayouts/_rels/slideLayout85.xml.rels" ContentType="application/vnd.openxmlformats-package.relationships+xml"/>
  <Override PartName="/ppt/slideLayouts/_rels/slideLayout141.xml.rels" ContentType="application/vnd.openxmlformats-package.relationships+xml"/>
  <Override PartName="/ppt/slideLayouts/_rels/slideLayout227.xml.rels" ContentType="application/vnd.openxmlformats-package.relationships+xml"/>
  <Override PartName="/ppt/slideLayouts/_rels/slideLayout132.xml.rels" ContentType="application/vnd.openxmlformats-package.relationships+xml"/>
  <Override PartName="/ppt/slideLayouts/_rels/slideLayout151.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228.xml.rels" ContentType="application/vnd.openxmlformats-package.relationships+xml"/>
  <Override PartName="/ppt/slideLayouts/_rels/slideLayout152.xml.rels" ContentType="application/vnd.openxmlformats-package.relationships+xml"/>
  <Override PartName="/ppt/slideLayouts/_rels/slideLayout143.xml.rels" ContentType="application/vnd.openxmlformats-package.relationships+xml"/>
  <Override PartName="/ppt/slideLayouts/_rels/slideLayout153.xml.rels" ContentType="application/vnd.openxmlformats-package.relationships+xml"/>
  <Override PartName="/ppt/slideLayouts/_rels/slideLayout209.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216.xml.rels" ContentType="application/vnd.openxmlformats-package.relationships+xml"/>
  <Override PartName="/ppt/slideLayouts/_rels/slideLayout130.xml.rels" ContentType="application/vnd.openxmlformats-package.relationships+xml"/>
  <Override PartName="/ppt/slideLayouts/_rels/slideLayout179.xml.rels" ContentType="application/vnd.openxmlformats-package.relationships+xml"/>
  <Override PartName="/ppt/slideLayouts/_rels/slideLayout75.xml.rels" ContentType="application/vnd.openxmlformats-package.relationships+xml"/>
  <Override PartName="/ppt/slideLayouts/_rels/slideLayout150.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13.xml.rels" ContentType="application/vnd.openxmlformats-package.relationships+xml"/>
  <Override PartName="/ppt/slideLayouts/_rels/slideLayout161.xml.rels" ContentType="application/vnd.openxmlformats-package.relationships+xml"/>
  <Override PartName="/ppt/slideLayouts/_rels/slideLayout11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74.xml.rels" ContentType="application/vnd.openxmlformats-package.relationships+xml"/>
  <Override PartName="/ppt/slideLayouts/_rels/slideLayout178.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182.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220.xml.rels" ContentType="application/vnd.openxmlformats-package.relationships+xml"/>
  <Override PartName="/ppt/slideLayouts/_rels/slideLayout168.xml.rels" ContentType="application/vnd.openxmlformats-package.relationships+xml"/>
  <Override PartName="/ppt/slideLayouts/_rels/slideLayout206.xml.rels" ContentType="application/vnd.openxmlformats-package.relationships+xml"/>
  <Override PartName="/ppt/slideLayouts/_rels/slideLayout198.xml.rels" ContentType="application/vnd.openxmlformats-package.relationships+xml"/>
  <Override PartName="/ppt/slideLayouts/_rels/slideLayout94.xml.rels" ContentType="application/vnd.openxmlformats-package.relationships+xml"/>
  <Override PartName="/ppt/slideLayouts/_rels/slideLayout207.xml.rels" ContentType="application/vnd.openxmlformats-package.relationships+xml"/>
  <Override PartName="/ppt/slideLayouts/_rels/slideLayout95.xml.rels" ContentType="application/vnd.openxmlformats-package.relationships+xml"/>
  <Override PartName="/ppt/slideLayouts/_rels/slideLayout199.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192.xml.rels" ContentType="application/vnd.openxmlformats-package.relationships+xml"/>
  <Override PartName="/ppt/slideLayouts/_rels/slideLayout164.xml.rels" ContentType="application/vnd.openxmlformats-package.relationships+xml"/>
  <Override PartName="/ppt/slideLayouts/_rels/slideLayout60.xml.rels" ContentType="application/vnd.openxmlformats-package.relationships+xml"/>
  <Override PartName="/ppt/slideLayouts/slideLayout124.xml" ContentType="application/vnd.openxmlformats-officedocument.presentationml.slideLayout+xml"/>
  <Override PartName="/ppt/slideLayouts/slideLayout192.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82.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79.xml" ContentType="application/vnd.openxmlformats-officedocument.presentationml.slideLayout+xml"/>
  <Override PartName="/ppt/slideLayouts/slideLayout224.xml" ContentType="application/vnd.openxmlformats-officedocument.presentationml.slideLayout+xml"/>
  <Override PartName="/ppt/slideLayouts/slideLayout78.xml" ContentType="application/vnd.openxmlformats-officedocument.presentationml.slideLayout+xml"/>
  <Override PartName="/ppt/slideLayouts/slideLayout223.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76.xml" ContentType="application/vnd.openxmlformats-officedocument.presentationml.slideLayout+xml"/>
  <Override PartName="/ppt/slideLayouts/slideLayout221.xml" ContentType="application/vnd.openxmlformats-officedocument.presentationml.slideLayout+xml"/>
  <Override PartName="/ppt/slideLayouts/slideLayout75.xml" ContentType="application/vnd.openxmlformats-officedocument.presentationml.slideLayout+xml"/>
  <Override PartName="/ppt/slideLayouts/slideLayout220.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214.xml" ContentType="application/vnd.openxmlformats-officedocument.presentationml.slideLayout+xml"/>
  <Override PartName="/ppt/slideLayouts/slideLayout68.xml" ContentType="application/vnd.openxmlformats-officedocument.presentationml.slideLayout+xml"/>
  <Override PartName="/ppt/slideLayouts/slideLayout213.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66.xml" ContentType="application/vnd.openxmlformats-officedocument.presentationml.slideLayout+xml"/>
  <Override PartName="/ppt/slideLayouts/slideLayout211.xml" ContentType="application/vnd.openxmlformats-officedocument.presentationml.slideLayout+xml"/>
  <Override PartName="/ppt/slideLayouts/slideLayout65.xml" ContentType="application/vnd.openxmlformats-officedocument.presentationml.slideLayout+xml"/>
  <Override PartName="/ppt/slideLayouts/slideLayout21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19.xml" ContentType="application/vnd.openxmlformats-officedocument.presentationml.slideLayout+xml"/>
  <Override PartName="/ppt/slideLayouts/slideLayout187.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132.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164.xml" ContentType="application/vnd.openxmlformats-officedocument.presentationml.slideLayout+xml"/>
  <Override PartName="/ppt/slideLayouts/slideLayout217.xml" ContentType="application/vnd.openxmlformats-officedocument.presentationml.slideLayout+xml"/>
  <Override PartName="/ppt/slideLayouts/slideLayout206.xml" ContentType="application/vnd.openxmlformats-officedocument.presentationml.slideLayout+xml"/>
  <Override PartName="/ppt/slideLayouts/slideLayout49.xml" ContentType="application/vnd.openxmlformats-officedocument.presentationml.slideLayout+xml"/>
  <Override PartName="/ppt/slideLayouts/slideLayout165.xml" ContentType="application/vnd.openxmlformats-officedocument.presentationml.slideLayout+xml"/>
  <Override PartName="/ppt/slideLayouts/slideLayout218.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35.xml" ContentType="application/vnd.openxmlformats-officedocument.presentationml.slideLayout+xml"/>
  <Override PartName="/ppt/slideLayouts/slideLayout133.xml" ContentType="application/vnd.openxmlformats-officedocument.presentationml.slideLayout+xml"/>
  <Override PartName="/ppt/slideLayouts/slideLayout225.xml" ContentType="application/vnd.openxmlformats-officedocument.presentationml.slideLayout+xml"/>
  <Override PartName="/ppt/slideLayouts/slideLayout179.xml" ContentType="application/vnd.openxmlformats-officedocument.presentationml.slideLayout+xml"/>
  <Override PartName="/ppt/slideLayouts/slideLayout134.xml" ContentType="application/vnd.openxmlformats-officedocument.presentationml.slideLayout+xml"/>
  <Override PartName="/ppt/slideLayouts/slideLayout226.xml" ContentType="application/vnd.openxmlformats-officedocument.presentationml.slideLayout+xml"/>
  <Override PartName="/ppt/slideLayouts/slideLayout199.xml" ContentType="application/vnd.openxmlformats-officedocument.presentationml.slideLayout+xml"/>
  <Override PartName="/ppt/slideLayouts/slideLayout36.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69.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227.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228.xml" ContentType="application/vnd.openxmlformats-officedocument.presentationml.slideLayout+xml"/>
  <Override PartName="/ppt/slideLayouts/slideLayout130.xml" ContentType="application/vnd.openxmlformats-officedocument.presentationml.slideLayout+xml"/>
  <Override PartName="/ppt/slideLayouts/slideLayout207.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78.xml" ContentType="application/vnd.openxmlformats-officedocument.presentationml.slideLayout+xml"/>
  <Override PartName="/ppt/slideLayouts/slideLayout205.xml" ContentType="application/vnd.openxmlformats-officedocument.presentationml.slideLayout+xml"/>
  <Override PartName="/ppt/slideLayouts/slideLayout48.xml" ContentType="application/vnd.openxmlformats-officedocument.presentationml.slideLayout+xml"/>
  <Override PartName="/ppt/slideLayouts/slideLayout189.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88.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219.xml" ContentType="application/vnd.openxmlformats-officedocument.presentationml.slideLayout+xml"/>
  <Override PartName="/ppt/slideLayouts/slideLayout166.xml" ContentType="application/vnd.openxmlformats-officedocument.presentationml.slideLayout+xml"/>
  <Override PartName="/ppt/slideLayouts/slideLayout131.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1.xml" ContentType="application/vnd.openxmlformats-officedocument.presentationml.slideLayout+xml"/>
  <Override PartName="/ppt/slideLayouts/slideLayout23.xml" ContentType="application/vnd.openxmlformats-officedocument.presentationml.slideLayout+xml"/>
  <Override PartName="/ppt/slideLayouts/slideLayout201.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8.xml" ContentType="application/vnd.openxmlformats-officedocument.presentationml.slideLayout+xml"/>
  <Override PartName="/ppt/slideLayouts/slideLayout203.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186.xml" ContentType="application/vnd.openxmlformats-officedocument.presentationml.slideLayout+xml"/>
  <Override PartName="/ppt/slideLayouts/slideLayout118.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95.xml" ContentType="application/vnd.openxmlformats-officedocument.presentationml.slideLayout+xml"/>
  <Override PartName="/ppt/slideLayouts/slideLayout127.xml" ContentType="application/vnd.openxmlformats-officedocument.presentationml.slideLayout+xml"/>
  <Override PartName="/ppt/slideLayouts/slideLayout185.xml" ContentType="application/vnd.openxmlformats-officedocument.presentationml.slideLayout+xml"/>
  <Override PartName="/ppt/slideLayouts/slideLayout117.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184.xml" ContentType="application/vnd.openxmlformats-officedocument.presentationml.slideLayout+xml"/>
  <Override PartName="/ppt/slideLayouts/slideLayout21.xml" ContentType="application/vnd.openxmlformats-officedocument.presentationml.slideLayout+xml"/>
  <Override PartName="/ppt/slideLayouts/slideLayout194.xml" ContentType="application/vnd.openxmlformats-officedocument.presentationml.slideLayout+xml"/>
  <Override PartName="/ppt/slideLayouts/slideLayout12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59.xml" ContentType="application/vnd.openxmlformats-officedocument.presentationml.slideLayout+xml"/>
  <Override PartName="/ppt/slideLayouts/slideLayout204.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193.xml" ContentType="application/vnd.openxmlformats-officedocument.presentationml.slideLayout+xml"/>
  <Override PartName="/ppt/slideLayouts/slideLayout12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86.xml.rels" ContentType="application/vnd.openxmlformats-package.relationships+xml"/>
  <Override PartName="/ppt/slides/_rels/slide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77.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88.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Lst>
  <p:notesMasterIdLst>
    <p:notesMasterId r:id="rId21"/>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29"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344" r:id="rId11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notesMaster" Target="notesMasters/notesMaster1.xml"/><Relationship Id="rId22" Type="http://schemas.openxmlformats.org/officeDocument/2006/relationships/slide" Target="slides/slide1.xml"/><Relationship Id="rId23" Type="http://schemas.openxmlformats.org/officeDocument/2006/relationships/slide" Target="slides/slide2.xml"/><Relationship Id="rId24" Type="http://schemas.openxmlformats.org/officeDocument/2006/relationships/slide" Target="slides/slide3.xml"/><Relationship Id="rId25" Type="http://schemas.openxmlformats.org/officeDocument/2006/relationships/slide" Target="slides/slide4.xml"/><Relationship Id="rId26" Type="http://schemas.openxmlformats.org/officeDocument/2006/relationships/slide" Target="slides/slide5.xml"/><Relationship Id="rId27" Type="http://schemas.openxmlformats.org/officeDocument/2006/relationships/slide" Target="slides/slide6.xml"/><Relationship Id="rId28" Type="http://schemas.openxmlformats.org/officeDocument/2006/relationships/slide" Target="slides/slide7.xml"/><Relationship Id="rId29" Type="http://schemas.openxmlformats.org/officeDocument/2006/relationships/slide" Target="slides/slide8.xml"/><Relationship Id="rId30" Type="http://schemas.openxmlformats.org/officeDocument/2006/relationships/slide" Target="slides/slide9.xml"/><Relationship Id="rId31" Type="http://schemas.openxmlformats.org/officeDocument/2006/relationships/slide" Target="slides/slide10.xml"/><Relationship Id="rId32" Type="http://schemas.openxmlformats.org/officeDocument/2006/relationships/slide" Target="slides/slide11.xml"/><Relationship Id="rId33" Type="http://schemas.openxmlformats.org/officeDocument/2006/relationships/slide" Target="slides/slide12.xml"/><Relationship Id="rId34" Type="http://schemas.openxmlformats.org/officeDocument/2006/relationships/slide" Target="slides/slide13.xml"/><Relationship Id="rId35" Type="http://schemas.openxmlformats.org/officeDocument/2006/relationships/slide" Target="slides/slide14.xml"/><Relationship Id="rId36" Type="http://schemas.openxmlformats.org/officeDocument/2006/relationships/slide" Target="slides/slide15.xml"/><Relationship Id="rId37" Type="http://schemas.openxmlformats.org/officeDocument/2006/relationships/slide" Target="slides/slide16.xml"/><Relationship Id="rId38" Type="http://schemas.openxmlformats.org/officeDocument/2006/relationships/slide" Target="slides/slide17.xml"/><Relationship Id="rId39" Type="http://schemas.openxmlformats.org/officeDocument/2006/relationships/slide" Target="slides/slide18.xml"/><Relationship Id="rId40" Type="http://schemas.openxmlformats.org/officeDocument/2006/relationships/slide" Target="slides/slide19.xml"/><Relationship Id="rId41" Type="http://schemas.openxmlformats.org/officeDocument/2006/relationships/slide" Target="slides/slide20.xml"/><Relationship Id="rId42" Type="http://schemas.openxmlformats.org/officeDocument/2006/relationships/slide" Target="slides/slide21.xml"/><Relationship Id="rId43" Type="http://schemas.openxmlformats.org/officeDocument/2006/relationships/slide" Target="slides/slide22.xml"/><Relationship Id="rId44" Type="http://schemas.openxmlformats.org/officeDocument/2006/relationships/slide" Target="slides/slide23.xml"/><Relationship Id="rId45" Type="http://schemas.openxmlformats.org/officeDocument/2006/relationships/slide" Target="slides/slide24.xml"/><Relationship Id="rId46" Type="http://schemas.openxmlformats.org/officeDocument/2006/relationships/slide" Target="slides/slide25.xml"/><Relationship Id="rId47" Type="http://schemas.openxmlformats.org/officeDocument/2006/relationships/slide" Target="slides/slide26.xml"/><Relationship Id="rId48" Type="http://schemas.openxmlformats.org/officeDocument/2006/relationships/slide" Target="slides/slide27.xml"/><Relationship Id="rId49" Type="http://schemas.openxmlformats.org/officeDocument/2006/relationships/slide" Target="slides/slide28.xml"/><Relationship Id="rId50" Type="http://schemas.openxmlformats.org/officeDocument/2006/relationships/slide" Target="slides/slide29.xml"/><Relationship Id="rId51" Type="http://schemas.openxmlformats.org/officeDocument/2006/relationships/slide" Target="slides/slide30.xml"/><Relationship Id="rId52" Type="http://schemas.openxmlformats.org/officeDocument/2006/relationships/slide" Target="slides/slide31.xml"/><Relationship Id="rId53" Type="http://schemas.openxmlformats.org/officeDocument/2006/relationships/slide" Target="slides/slide32.xml"/><Relationship Id="rId54" Type="http://schemas.openxmlformats.org/officeDocument/2006/relationships/slide" Target="slides/slide33.xml"/><Relationship Id="rId55" Type="http://schemas.openxmlformats.org/officeDocument/2006/relationships/slide" Target="slides/slide34.xml"/><Relationship Id="rId56" Type="http://schemas.openxmlformats.org/officeDocument/2006/relationships/slide" Target="slides/slide35.xml"/><Relationship Id="rId57" Type="http://schemas.openxmlformats.org/officeDocument/2006/relationships/slide" Target="slides/slide36.xml"/><Relationship Id="rId58" Type="http://schemas.openxmlformats.org/officeDocument/2006/relationships/slide" Target="slides/slide37.xml"/><Relationship Id="rId59" Type="http://schemas.openxmlformats.org/officeDocument/2006/relationships/slide" Target="slides/slide38.xml"/><Relationship Id="rId60" Type="http://schemas.openxmlformats.org/officeDocument/2006/relationships/slide" Target="slides/slide39.xml"/><Relationship Id="rId61" Type="http://schemas.openxmlformats.org/officeDocument/2006/relationships/slide" Target="slides/slide40.xml"/><Relationship Id="rId62" Type="http://schemas.openxmlformats.org/officeDocument/2006/relationships/slide" Target="slides/slide41.xml"/><Relationship Id="rId63" Type="http://schemas.openxmlformats.org/officeDocument/2006/relationships/slide" Target="slides/slide42.xml"/><Relationship Id="rId64" Type="http://schemas.openxmlformats.org/officeDocument/2006/relationships/slide" Target="slides/slide43.xml"/><Relationship Id="rId65" Type="http://schemas.openxmlformats.org/officeDocument/2006/relationships/slide" Target="slides/slide44.xml"/><Relationship Id="rId66" Type="http://schemas.openxmlformats.org/officeDocument/2006/relationships/slide" Target="slides/slide45.xml"/><Relationship Id="rId67" Type="http://schemas.openxmlformats.org/officeDocument/2006/relationships/slide" Target="slides/slide46.xml"/><Relationship Id="rId68" Type="http://schemas.openxmlformats.org/officeDocument/2006/relationships/slide" Target="slides/slide47.xml"/><Relationship Id="rId69" Type="http://schemas.openxmlformats.org/officeDocument/2006/relationships/slide" Target="slides/slide48.xml"/><Relationship Id="rId70" Type="http://schemas.openxmlformats.org/officeDocument/2006/relationships/slide" Target="slides/slide49.xml"/><Relationship Id="rId71" Type="http://schemas.openxmlformats.org/officeDocument/2006/relationships/slide" Target="slides/slide50.xml"/><Relationship Id="rId72" Type="http://schemas.openxmlformats.org/officeDocument/2006/relationships/slide" Target="slides/slide51.xml"/><Relationship Id="rId73" Type="http://schemas.openxmlformats.org/officeDocument/2006/relationships/slide" Target="slides/slide52.xml"/><Relationship Id="rId74" Type="http://schemas.openxmlformats.org/officeDocument/2006/relationships/slide" Target="slides/slide53.xml"/><Relationship Id="rId75" Type="http://schemas.openxmlformats.org/officeDocument/2006/relationships/slide" Target="slides/slide54.xml"/><Relationship Id="rId76" Type="http://schemas.openxmlformats.org/officeDocument/2006/relationships/slide" Target="slides/slide55.xml"/><Relationship Id="rId77" Type="http://schemas.openxmlformats.org/officeDocument/2006/relationships/slide" Target="slides/slide56.xml"/><Relationship Id="rId78" Type="http://schemas.openxmlformats.org/officeDocument/2006/relationships/slide" Target="slides/slide57.xml"/><Relationship Id="rId79" Type="http://schemas.openxmlformats.org/officeDocument/2006/relationships/slide" Target="slides/slide58.xml"/><Relationship Id="rId80" Type="http://schemas.openxmlformats.org/officeDocument/2006/relationships/slide" Target="slides/slide59.xml"/><Relationship Id="rId81" Type="http://schemas.openxmlformats.org/officeDocument/2006/relationships/slide" Target="slides/slide60.xml"/><Relationship Id="rId82" Type="http://schemas.openxmlformats.org/officeDocument/2006/relationships/slide" Target="slides/slide61.xml"/><Relationship Id="rId83" Type="http://schemas.openxmlformats.org/officeDocument/2006/relationships/slide" Target="slides/slide62.xml"/><Relationship Id="rId84" Type="http://schemas.openxmlformats.org/officeDocument/2006/relationships/slide" Target="slides/slide63.xml"/><Relationship Id="rId85" Type="http://schemas.openxmlformats.org/officeDocument/2006/relationships/slide" Target="slides/slide64.xml"/><Relationship Id="rId86" Type="http://schemas.openxmlformats.org/officeDocument/2006/relationships/slide" Target="slides/slide65.xml"/><Relationship Id="rId87" Type="http://schemas.openxmlformats.org/officeDocument/2006/relationships/slide" Target="slides/slide66.xml"/><Relationship Id="rId88" Type="http://schemas.openxmlformats.org/officeDocument/2006/relationships/slide" Target="slides/slide67.xml"/><Relationship Id="rId89" Type="http://schemas.openxmlformats.org/officeDocument/2006/relationships/slide" Target="slides/slide68.xml"/><Relationship Id="rId90" Type="http://schemas.openxmlformats.org/officeDocument/2006/relationships/slide" Target="slides/slide69.xml"/><Relationship Id="rId91" Type="http://schemas.openxmlformats.org/officeDocument/2006/relationships/slide" Target="slides/slide70.xml"/><Relationship Id="rId92" Type="http://schemas.openxmlformats.org/officeDocument/2006/relationships/slide" Target="slides/slide71.xml"/><Relationship Id="rId93" Type="http://schemas.openxmlformats.org/officeDocument/2006/relationships/slide" Target="slides/slide72.xml"/><Relationship Id="rId94" Type="http://schemas.openxmlformats.org/officeDocument/2006/relationships/slide" Target="slides/slide73.xml"/><Relationship Id="rId95" Type="http://schemas.openxmlformats.org/officeDocument/2006/relationships/slide" Target="slides/slide74.xml"/><Relationship Id="rId96" Type="http://schemas.openxmlformats.org/officeDocument/2006/relationships/slide" Target="slides/slide75.xml"/><Relationship Id="rId97" Type="http://schemas.openxmlformats.org/officeDocument/2006/relationships/slide" Target="slides/slide76.xml"/><Relationship Id="rId98" Type="http://schemas.openxmlformats.org/officeDocument/2006/relationships/slide" Target="slides/slide77.xml"/><Relationship Id="rId99" Type="http://schemas.openxmlformats.org/officeDocument/2006/relationships/slide" Target="slides/slide78.xml"/><Relationship Id="rId100" Type="http://schemas.openxmlformats.org/officeDocument/2006/relationships/slide" Target="slides/slide79.xml"/><Relationship Id="rId101" Type="http://schemas.openxmlformats.org/officeDocument/2006/relationships/slide" Target="slides/slide80.xml"/><Relationship Id="rId102" Type="http://schemas.openxmlformats.org/officeDocument/2006/relationships/slide" Target="slides/slide81.xml"/><Relationship Id="rId103" Type="http://schemas.openxmlformats.org/officeDocument/2006/relationships/slide" Target="slides/slide82.xml"/><Relationship Id="rId104" Type="http://schemas.openxmlformats.org/officeDocument/2006/relationships/slide" Target="slides/slide83.xml"/><Relationship Id="rId105" Type="http://schemas.openxmlformats.org/officeDocument/2006/relationships/slide" Target="slides/slide84.xml"/><Relationship Id="rId106" Type="http://schemas.openxmlformats.org/officeDocument/2006/relationships/slide" Target="slides/slide85.xml"/><Relationship Id="rId107" Type="http://schemas.openxmlformats.org/officeDocument/2006/relationships/slide" Target="slides/slide86.xml"/><Relationship Id="rId108" Type="http://schemas.openxmlformats.org/officeDocument/2006/relationships/slide" Target="slides/slide87.xml"/><Relationship Id="rId109" Type="http://schemas.openxmlformats.org/officeDocument/2006/relationships/slide" Target="slides/slide88.xml"/><Relationship Id="rId110" Type="http://schemas.openxmlformats.org/officeDocument/2006/relationships/slide" Target="slides/slide89.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23DDA9-DB5C-4483-AB66-DC6D831A12E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8AFCDEC-B855-4D26-975A-410D97203B52}">
      <dgm:prSet phldrT="[Text]"/>
      <dgm:spPr/>
      <dgm:t>
        <a:bodyPr/>
        <a:lstStyle/>
        <a:p>
          <a:r>
            <a:rPr lang="en-US" dirty="0" smtClean="0"/>
            <a:t>visualization</a:t>
          </a:r>
          <a:endParaRPr lang="en-US" dirty="0"/>
        </a:p>
      </dgm:t>
    </dgm:pt>
    <dgm:pt modelId="{AD7D9577-4015-4842-962C-C810E0766EB7}" type="parTrans" cxnId="{A9D031C9-CF53-4CEC-ADE8-D93EC8D5DC8A}">
      <dgm:prSet/>
      <dgm:spPr/>
      <dgm:t>
        <a:bodyPr/>
        <a:lstStyle/>
        <a:p>
          <a:endParaRPr lang="en-US"/>
        </a:p>
      </dgm:t>
    </dgm:pt>
    <dgm:pt modelId="{0C5A2416-679A-4717-A02E-C0F56C307CD4}" type="sibTrans" cxnId="{A9D031C9-CF53-4CEC-ADE8-D93EC8D5DC8A}">
      <dgm:prSet/>
      <dgm:spPr/>
      <dgm:t>
        <a:bodyPr/>
        <a:lstStyle/>
        <a:p>
          <a:endParaRPr lang="en-US"/>
        </a:p>
      </dgm:t>
    </dgm:pt>
    <dgm:pt modelId="{6ED653CC-AE6D-4015-B614-2C9A0FF349F1}">
      <dgm:prSet phldrT="[Text]"/>
      <dgm:spPr/>
      <dgm:t>
        <a:bodyPr/>
        <a:lstStyle/>
        <a:p>
          <a:r>
            <a:rPr lang="en-US" dirty="0" smtClean="0"/>
            <a:t>exploratory</a:t>
          </a:r>
          <a:endParaRPr lang="en-US" dirty="0"/>
        </a:p>
      </dgm:t>
    </dgm:pt>
    <dgm:pt modelId="{538CF017-3476-4CA2-9950-66BAB494AC5B}" type="parTrans" cxnId="{3E135DD0-DE52-4F37-8245-67F51548BC22}">
      <dgm:prSet/>
      <dgm:spPr/>
      <dgm:t>
        <a:bodyPr/>
        <a:lstStyle/>
        <a:p>
          <a:endParaRPr lang="en-US"/>
        </a:p>
      </dgm:t>
    </dgm:pt>
    <dgm:pt modelId="{1B551609-5B7D-4E98-AD0E-CF591A785335}" type="sibTrans" cxnId="{3E135DD0-DE52-4F37-8245-67F51548BC22}">
      <dgm:prSet/>
      <dgm:spPr/>
      <dgm:t>
        <a:bodyPr/>
        <a:lstStyle/>
        <a:p>
          <a:endParaRPr lang="en-US"/>
        </a:p>
      </dgm:t>
    </dgm:pt>
    <dgm:pt modelId="{62C18C56-EEE4-4B6B-868D-488C801B92D3}">
      <dgm:prSet phldrT="[Text]"/>
      <dgm:spPr/>
      <dgm:t>
        <a:bodyPr/>
        <a:lstStyle/>
        <a:p>
          <a:r>
            <a:rPr lang="en-US" dirty="0" smtClean="0"/>
            <a:t>quick</a:t>
          </a:r>
          <a:endParaRPr lang="en-US" dirty="0"/>
        </a:p>
      </dgm:t>
    </dgm:pt>
    <dgm:pt modelId="{BEFE7E37-433A-4FDA-8AF2-F1625BE81389}" type="parTrans" cxnId="{330BC5D0-5D6D-4988-9D93-A10D109F2FEE}">
      <dgm:prSet/>
      <dgm:spPr/>
      <dgm:t>
        <a:bodyPr/>
        <a:lstStyle/>
        <a:p>
          <a:endParaRPr lang="en-US"/>
        </a:p>
      </dgm:t>
    </dgm:pt>
    <dgm:pt modelId="{C1CA4CB4-D7FB-44D2-A90D-D6828C29210F}" type="sibTrans" cxnId="{330BC5D0-5D6D-4988-9D93-A10D109F2FEE}">
      <dgm:prSet/>
      <dgm:spPr/>
      <dgm:t>
        <a:bodyPr/>
        <a:lstStyle/>
        <a:p>
          <a:endParaRPr lang="en-US"/>
        </a:p>
      </dgm:t>
    </dgm:pt>
    <dgm:pt modelId="{C0CB2E18-D461-4ACD-9932-AD3A6D79FB45}">
      <dgm:prSet phldrT="[Text]"/>
      <dgm:spPr/>
      <dgm:t>
        <a:bodyPr/>
        <a:lstStyle/>
        <a:p>
          <a:r>
            <a:rPr lang="en-US" dirty="0" smtClean="0"/>
            <a:t>Not clean</a:t>
          </a:r>
          <a:endParaRPr lang="en-US" dirty="0"/>
        </a:p>
      </dgm:t>
    </dgm:pt>
    <dgm:pt modelId="{5170666B-773A-4960-813D-76FBF6E2B786}" type="parTrans" cxnId="{1817FAE4-D452-4E71-9829-5BC9CD7C1DB0}">
      <dgm:prSet/>
      <dgm:spPr/>
      <dgm:t>
        <a:bodyPr/>
        <a:lstStyle/>
        <a:p>
          <a:endParaRPr lang="en-US"/>
        </a:p>
      </dgm:t>
    </dgm:pt>
    <dgm:pt modelId="{D90CE81B-9D2C-48F2-92BD-56F0A4024E99}" type="sibTrans" cxnId="{1817FAE4-D452-4E71-9829-5BC9CD7C1DB0}">
      <dgm:prSet/>
      <dgm:spPr/>
      <dgm:t>
        <a:bodyPr/>
        <a:lstStyle/>
        <a:p>
          <a:endParaRPr lang="en-US"/>
        </a:p>
      </dgm:t>
    </dgm:pt>
    <dgm:pt modelId="{99E64EAB-2A58-4DB1-9224-48A12C6168D3}">
      <dgm:prSet phldrT="[Text]"/>
      <dgm:spPr/>
      <dgm:t>
        <a:bodyPr/>
        <a:lstStyle/>
        <a:p>
          <a:r>
            <a:rPr lang="en-US" dirty="0" smtClean="0"/>
            <a:t>explanatory</a:t>
          </a:r>
          <a:endParaRPr lang="en-US" dirty="0"/>
        </a:p>
      </dgm:t>
    </dgm:pt>
    <dgm:pt modelId="{76EB62BE-FC7F-4F6C-AF3B-6E8428DA94F7}" type="parTrans" cxnId="{F001FDA9-0AD5-45DE-A82C-99113251135A}">
      <dgm:prSet/>
      <dgm:spPr/>
      <dgm:t>
        <a:bodyPr/>
        <a:lstStyle/>
        <a:p>
          <a:endParaRPr lang="en-US"/>
        </a:p>
      </dgm:t>
    </dgm:pt>
    <dgm:pt modelId="{4D6034F4-12CB-4608-8DC9-9F956FF65E58}" type="sibTrans" cxnId="{F001FDA9-0AD5-45DE-A82C-99113251135A}">
      <dgm:prSet/>
      <dgm:spPr/>
      <dgm:t>
        <a:bodyPr/>
        <a:lstStyle/>
        <a:p>
          <a:endParaRPr lang="en-US"/>
        </a:p>
      </dgm:t>
    </dgm:pt>
    <dgm:pt modelId="{4B25B741-AF70-4608-B6B8-693E64521A8D}">
      <dgm:prSet phldrT="[Text]"/>
      <dgm:spPr/>
      <dgm:t>
        <a:bodyPr/>
        <a:lstStyle/>
        <a:p>
          <a:r>
            <a:rPr lang="en-US" dirty="0" smtClean="0"/>
            <a:t>polished</a:t>
          </a:r>
          <a:endParaRPr lang="en-US" dirty="0"/>
        </a:p>
      </dgm:t>
    </dgm:pt>
    <dgm:pt modelId="{80BE67F2-60C8-4762-AABB-5BF178EDCA75}" type="parTrans" cxnId="{C52F93F4-2EC8-4EBF-8659-AF0DCDF4B226}">
      <dgm:prSet/>
      <dgm:spPr/>
      <dgm:t>
        <a:bodyPr/>
        <a:lstStyle/>
        <a:p>
          <a:endParaRPr lang="en-US"/>
        </a:p>
      </dgm:t>
    </dgm:pt>
    <dgm:pt modelId="{9A67A611-A952-4150-9565-587DA7DB08AC}" type="sibTrans" cxnId="{C52F93F4-2EC8-4EBF-8659-AF0DCDF4B226}">
      <dgm:prSet/>
      <dgm:spPr/>
      <dgm:t>
        <a:bodyPr/>
        <a:lstStyle/>
        <a:p>
          <a:endParaRPr lang="en-US"/>
        </a:p>
      </dgm:t>
    </dgm:pt>
    <dgm:pt modelId="{5B47AF14-0999-4CB4-AB86-203B41617448}">
      <dgm:prSet/>
      <dgm:spPr/>
      <dgm:t>
        <a:bodyPr/>
        <a:lstStyle/>
        <a:p>
          <a:r>
            <a:rPr lang="en-US" dirty="0" smtClean="0"/>
            <a:t>Makes sense</a:t>
          </a:r>
          <a:endParaRPr lang="en-US" dirty="0"/>
        </a:p>
      </dgm:t>
    </dgm:pt>
    <dgm:pt modelId="{0DE5DCD1-D417-4D28-9480-2D56E5E6C6ED}" type="parTrans" cxnId="{3BEAA4B6-F49D-4779-B3EB-D64FE6E7E3C2}">
      <dgm:prSet/>
      <dgm:spPr/>
    </dgm:pt>
    <dgm:pt modelId="{9BB1BC96-A611-4D1C-A4BA-68A241BAC454}" type="sibTrans" cxnId="{3BEAA4B6-F49D-4779-B3EB-D64FE6E7E3C2}">
      <dgm:prSet/>
      <dgm:spPr/>
    </dgm:pt>
    <dgm:pt modelId="{1F5DC7F6-5B0E-4830-8926-67637AFA3E47}" type="pres">
      <dgm:prSet presAssocID="{7523DDA9-DB5C-4483-AB66-DC6D831A12E2}" presName="hierChild1" presStyleCnt="0">
        <dgm:presLayoutVars>
          <dgm:chPref val="1"/>
          <dgm:dir/>
          <dgm:animOne val="branch"/>
          <dgm:animLvl val="lvl"/>
          <dgm:resizeHandles/>
        </dgm:presLayoutVars>
      </dgm:prSet>
      <dgm:spPr/>
      <dgm:t>
        <a:bodyPr/>
        <a:lstStyle/>
        <a:p>
          <a:endParaRPr lang="en-US"/>
        </a:p>
      </dgm:t>
    </dgm:pt>
    <dgm:pt modelId="{D230B108-4934-426B-8BD1-4E3491878956}" type="pres">
      <dgm:prSet presAssocID="{28AFCDEC-B855-4D26-975A-410D97203B52}" presName="hierRoot1" presStyleCnt="0"/>
      <dgm:spPr/>
    </dgm:pt>
    <dgm:pt modelId="{E1AC5156-0602-46C6-BC36-4B1AAC7D5850}" type="pres">
      <dgm:prSet presAssocID="{28AFCDEC-B855-4D26-975A-410D97203B52}" presName="composite" presStyleCnt="0"/>
      <dgm:spPr/>
    </dgm:pt>
    <dgm:pt modelId="{E2521FD9-78AB-427C-AB88-98FCE6146E91}" type="pres">
      <dgm:prSet presAssocID="{28AFCDEC-B855-4D26-975A-410D97203B52}" presName="background" presStyleLbl="node0" presStyleIdx="0" presStyleCnt="1"/>
      <dgm:spPr/>
    </dgm:pt>
    <dgm:pt modelId="{29AEA7B3-A0D3-44E4-9FF4-C93B09BCCA83}" type="pres">
      <dgm:prSet presAssocID="{28AFCDEC-B855-4D26-975A-410D97203B52}" presName="text" presStyleLbl="fgAcc0" presStyleIdx="0" presStyleCnt="1">
        <dgm:presLayoutVars>
          <dgm:chPref val="3"/>
        </dgm:presLayoutVars>
      </dgm:prSet>
      <dgm:spPr/>
      <dgm:t>
        <a:bodyPr/>
        <a:lstStyle/>
        <a:p>
          <a:endParaRPr lang="en-US"/>
        </a:p>
      </dgm:t>
    </dgm:pt>
    <dgm:pt modelId="{CEAA3D6B-5197-4961-8C50-D5107B921B94}" type="pres">
      <dgm:prSet presAssocID="{28AFCDEC-B855-4D26-975A-410D97203B52}" presName="hierChild2" presStyleCnt="0"/>
      <dgm:spPr/>
    </dgm:pt>
    <dgm:pt modelId="{5AC217BD-B7F4-40D1-9B4E-F3507BE52CE6}" type="pres">
      <dgm:prSet presAssocID="{538CF017-3476-4CA2-9950-66BAB494AC5B}" presName="Name10" presStyleLbl="parChTrans1D2" presStyleIdx="0" presStyleCnt="2"/>
      <dgm:spPr/>
      <dgm:t>
        <a:bodyPr/>
        <a:lstStyle/>
        <a:p>
          <a:endParaRPr lang="en-US"/>
        </a:p>
      </dgm:t>
    </dgm:pt>
    <dgm:pt modelId="{245D8CB7-F20F-4FDB-B330-C51B1E9ECE54}" type="pres">
      <dgm:prSet presAssocID="{6ED653CC-AE6D-4015-B614-2C9A0FF349F1}" presName="hierRoot2" presStyleCnt="0"/>
      <dgm:spPr/>
    </dgm:pt>
    <dgm:pt modelId="{A170853E-5A6B-4E87-8565-969003DD024E}" type="pres">
      <dgm:prSet presAssocID="{6ED653CC-AE6D-4015-B614-2C9A0FF349F1}" presName="composite2" presStyleCnt="0"/>
      <dgm:spPr/>
    </dgm:pt>
    <dgm:pt modelId="{D0CDAE17-7741-487C-9C6B-6B0EF0513D98}" type="pres">
      <dgm:prSet presAssocID="{6ED653CC-AE6D-4015-B614-2C9A0FF349F1}" presName="background2" presStyleLbl="node2" presStyleIdx="0" presStyleCnt="2"/>
      <dgm:spPr/>
    </dgm:pt>
    <dgm:pt modelId="{BD8E299C-0234-46EA-9B23-0F2D94ECD4B7}" type="pres">
      <dgm:prSet presAssocID="{6ED653CC-AE6D-4015-B614-2C9A0FF349F1}" presName="text2" presStyleLbl="fgAcc2" presStyleIdx="0" presStyleCnt="2">
        <dgm:presLayoutVars>
          <dgm:chPref val="3"/>
        </dgm:presLayoutVars>
      </dgm:prSet>
      <dgm:spPr/>
      <dgm:t>
        <a:bodyPr/>
        <a:lstStyle/>
        <a:p>
          <a:endParaRPr lang="en-US"/>
        </a:p>
      </dgm:t>
    </dgm:pt>
    <dgm:pt modelId="{4C0B5758-C76B-43DD-BDD0-EEF318DC9594}" type="pres">
      <dgm:prSet presAssocID="{6ED653CC-AE6D-4015-B614-2C9A0FF349F1}" presName="hierChild3" presStyleCnt="0"/>
      <dgm:spPr/>
    </dgm:pt>
    <dgm:pt modelId="{307EE58F-59AD-4A0A-AD6C-B23A9E0802E2}" type="pres">
      <dgm:prSet presAssocID="{BEFE7E37-433A-4FDA-8AF2-F1625BE81389}" presName="Name17" presStyleLbl="parChTrans1D3" presStyleIdx="0" presStyleCnt="4"/>
      <dgm:spPr/>
      <dgm:t>
        <a:bodyPr/>
        <a:lstStyle/>
        <a:p>
          <a:endParaRPr lang="en-US"/>
        </a:p>
      </dgm:t>
    </dgm:pt>
    <dgm:pt modelId="{A2F12CA1-14D5-43E9-9AC9-9620FE642CA8}" type="pres">
      <dgm:prSet presAssocID="{62C18C56-EEE4-4B6B-868D-488C801B92D3}" presName="hierRoot3" presStyleCnt="0"/>
      <dgm:spPr/>
    </dgm:pt>
    <dgm:pt modelId="{29139F72-2A72-401A-AA7A-CB6A4E808078}" type="pres">
      <dgm:prSet presAssocID="{62C18C56-EEE4-4B6B-868D-488C801B92D3}" presName="composite3" presStyleCnt="0"/>
      <dgm:spPr/>
    </dgm:pt>
    <dgm:pt modelId="{6B4D3F9D-C830-4B15-9FEC-009031E5FADB}" type="pres">
      <dgm:prSet presAssocID="{62C18C56-EEE4-4B6B-868D-488C801B92D3}" presName="background3" presStyleLbl="node3" presStyleIdx="0" presStyleCnt="4"/>
      <dgm:spPr/>
    </dgm:pt>
    <dgm:pt modelId="{6ACD0920-9973-4AF4-B7D6-21A6F6CE393E}" type="pres">
      <dgm:prSet presAssocID="{62C18C56-EEE4-4B6B-868D-488C801B92D3}" presName="text3" presStyleLbl="fgAcc3" presStyleIdx="0" presStyleCnt="4">
        <dgm:presLayoutVars>
          <dgm:chPref val="3"/>
        </dgm:presLayoutVars>
      </dgm:prSet>
      <dgm:spPr/>
      <dgm:t>
        <a:bodyPr/>
        <a:lstStyle/>
        <a:p>
          <a:endParaRPr lang="en-US"/>
        </a:p>
      </dgm:t>
    </dgm:pt>
    <dgm:pt modelId="{ED89D087-6954-4418-B81B-91B3FA91236D}" type="pres">
      <dgm:prSet presAssocID="{62C18C56-EEE4-4B6B-868D-488C801B92D3}" presName="hierChild4" presStyleCnt="0"/>
      <dgm:spPr/>
    </dgm:pt>
    <dgm:pt modelId="{68536B15-9564-4630-AC4B-6C359449BC5D}" type="pres">
      <dgm:prSet presAssocID="{5170666B-773A-4960-813D-76FBF6E2B786}" presName="Name17" presStyleLbl="parChTrans1D3" presStyleIdx="1" presStyleCnt="4"/>
      <dgm:spPr/>
      <dgm:t>
        <a:bodyPr/>
        <a:lstStyle/>
        <a:p>
          <a:endParaRPr lang="en-US"/>
        </a:p>
      </dgm:t>
    </dgm:pt>
    <dgm:pt modelId="{D416ADF9-A53A-4112-A144-CD83D77BDDCB}" type="pres">
      <dgm:prSet presAssocID="{C0CB2E18-D461-4ACD-9932-AD3A6D79FB45}" presName="hierRoot3" presStyleCnt="0"/>
      <dgm:spPr/>
    </dgm:pt>
    <dgm:pt modelId="{D1F68EC8-2D3F-48EE-91FE-484608F1CB07}" type="pres">
      <dgm:prSet presAssocID="{C0CB2E18-D461-4ACD-9932-AD3A6D79FB45}" presName="composite3" presStyleCnt="0"/>
      <dgm:spPr/>
    </dgm:pt>
    <dgm:pt modelId="{03B0535D-27FF-4E6B-9AE5-7DFAE1415AD6}" type="pres">
      <dgm:prSet presAssocID="{C0CB2E18-D461-4ACD-9932-AD3A6D79FB45}" presName="background3" presStyleLbl="node3" presStyleIdx="1" presStyleCnt="4"/>
      <dgm:spPr/>
    </dgm:pt>
    <dgm:pt modelId="{A6CFACF3-8B7E-48CD-AC4E-6F11F96B7DCF}" type="pres">
      <dgm:prSet presAssocID="{C0CB2E18-D461-4ACD-9932-AD3A6D79FB45}" presName="text3" presStyleLbl="fgAcc3" presStyleIdx="1" presStyleCnt="4" custLinFactNeighborX="1254" custLinFactNeighborY="9871">
        <dgm:presLayoutVars>
          <dgm:chPref val="3"/>
        </dgm:presLayoutVars>
      </dgm:prSet>
      <dgm:spPr/>
      <dgm:t>
        <a:bodyPr/>
        <a:lstStyle/>
        <a:p>
          <a:endParaRPr lang="en-US"/>
        </a:p>
      </dgm:t>
    </dgm:pt>
    <dgm:pt modelId="{2BBFD22B-FF14-49F6-90EF-32CE2AAFB27E}" type="pres">
      <dgm:prSet presAssocID="{C0CB2E18-D461-4ACD-9932-AD3A6D79FB45}" presName="hierChild4" presStyleCnt="0"/>
      <dgm:spPr/>
    </dgm:pt>
    <dgm:pt modelId="{D8A14D81-648C-4E8A-BA31-4F5A5038B364}" type="pres">
      <dgm:prSet presAssocID="{0DE5DCD1-D417-4D28-9480-2D56E5E6C6ED}" presName="Name17" presStyleLbl="parChTrans1D3" presStyleIdx="2" presStyleCnt="4"/>
      <dgm:spPr/>
    </dgm:pt>
    <dgm:pt modelId="{2E420A6A-4D9E-43A5-B437-E2F5A3F587E2}" type="pres">
      <dgm:prSet presAssocID="{5B47AF14-0999-4CB4-AB86-203B41617448}" presName="hierRoot3" presStyleCnt="0"/>
      <dgm:spPr/>
    </dgm:pt>
    <dgm:pt modelId="{E556856D-316C-4D6D-8451-614BAF02FDC9}" type="pres">
      <dgm:prSet presAssocID="{5B47AF14-0999-4CB4-AB86-203B41617448}" presName="composite3" presStyleCnt="0"/>
      <dgm:spPr/>
    </dgm:pt>
    <dgm:pt modelId="{B3F7F222-5DC4-4124-BB2F-15EACA56EA0F}" type="pres">
      <dgm:prSet presAssocID="{5B47AF14-0999-4CB4-AB86-203B41617448}" presName="background3" presStyleLbl="node3" presStyleIdx="2" presStyleCnt="4"/>
      <dgm:spPr/>
    </dgm:pt>
    <dgm:pt modelId="{FCB98ECF-620C-4CA6-9BDF-4C8514D9630B}" type="pres">
      <dgm:prSet presAssocID="{5B47AF14-0999-4CB4-AB86-203B41617448}" presName="text3" presStyleLbl="fgAcc3" presStyleIdx="2" presStyleCnt="4">
        <dgm:presLayoutVars>
          <dgm:chPref val="3"/>
        </dgm:presLayoutVars>
      </dgm:prSet>
      <dgm:spPr/>
      <dgm:t>
        <a:bodyPr/>
        <a:lstStyle/>
        <a:p>
          <a:endParaRPr lang="en-US"/>
        </a:p>
      </dgm:t>
    </dgm:pt>
    <dgm:pt modelId="{535274E6-73FE-406D-B3C3-740758389DA0}" type="pres">
      <dgm:prSet presAssocID="{5B47AF14-0999-4CB4-AB86-203B41617448}" presName="hierChild4" presStyleCnt="0"/>
      <dgm:spPr/>
    </dgm:pt>
    <dgm:pt modelId="{20F2CAE8-961A-458E-B4DE-8BB4235295CB}" type="pres">
      <dgm:prSet presAssocID="{76EB62BE-FC7F-4F6C-AF3B-6E8428DA94F7}" presName="Name10" presStyleLbl="parChTrans1D2" presStyleIdx="1" presStyleCnt="2"/>
      <dgm:spPr/>
      <dgm:t>
        <a:bodyPr/>
        <a:lstStyle/>
        <a:p>
          <a:endParaRPr lang="en-US"/>
        </a:p>
      </dgm:t>
    </dgm:pt>
    <dgm:pt modelId="{AF38E416-4835-407E-82F5-3B72ADE7F1BD}" type="pres">
      <dgm:prSet presAssocID="{99E64EAB-2A58-4DB1-9224-48A12C6168D3}" presName="hierRoot2" presStyleCnt="0"/>
      <dgm:spPr/>
    </dgm:pt>
    <dgm:pt modelId="{3576852A-6A14-475E-9F78-F93B60B6B0ED}" type="pres">
      <dgm:prSet presAssocID="{99E64EAB-2A58-4DB1-9224-48A12C6168D3}" presName="composite2" presStyleCnt="0"/>
      <dgm:spPr/>
    </dgm:pt>
    <dgm:pt modelId="{B181A171-A7E6-494D-BC9A-BC5177017241}" type="pres">
      <dgm:prSet presAssocID="{99E64EAB-2A58-4DB1-9224-48A12C6168D3}" presName="background2" presStyleLbl="node2" presStyleIdx="1" presStyleCnt="2"/>
      <dgm:spPr/>
    </dgm:pt>
    <dgm:pt modelId="{4C045A14-AA59-4688-B1EE-E01EA098857A}" type="pres">
      <dgm:prSet presAssocID="{99E64EAB-2A58-4DB1-9224-48A12C6168D3}" presName="text2" presStyleLbl="fgAcc2" presStyleIdx="1" presStyleCnt="2">
        <dgm:presLayoutVars>
          <dgm:chPref val="3"/>
        </dgm:presLayoutVars>
      </dgm:prSet>
      <dgm:spPr/>
      <dgm:t>
        <a:bodyPr/>
        <a:lstStyle/>
        <a:p>
          <a:endParaRPr lang="en-US"/>
        </a:p>
      </dgm:t>
    </dgm:pt>
    <dgm:pt modelId="{0CD0EF73-13D3-4986-9E9D-4439C4A1A94B}" type="pres">
      <dgm:prSet presAssocID="{99E64EAB-2A58-4DB1-9224-48A12C6168D3}" presName="hierChild3" presStyleCnt="0"/>
      <dgm:spPr/>
    </dgm:pt>
    <dgm:pt modelId="{D1167B65-842A-448A-8FD6-BEB0BDBA1DFF}" type="pres">
      <dgm:prSet presAssocID="{80BE67F2-60C8-4762-AABB-5BF178EDCA75}" presName="Name17" presStyleLbl="parChTrans1D3" presStyleIdx="3" presStyleCnt="4"/>
      <dgm:spPr/>
      <dgm:t>
        <a:bodyPr/>
        <a:lstStyle/>
        <a:p>
          <a:endParaRPr lang="en-US"/>
        </a:p>
      </dgm:t>
    </dgm:pt>
    <dgm:pt modelId="{2CE11288-033B-4114-B9E1-31E93B736F37}" type="pres">
      <dgm:prSet presAssocID="{4B25B741-AF70-4608-B6B8-693E64521A8D}" presName="hierRoot3" presStyleCnt="0"/>
      <dgm:spPr/>
    </dgm:pt>
    <dgm:pt modelId="{522EEEDD-567B-4DC1-A25E-47175EC69E9E}" type="pres">
      <dgm:prSet presAssocID="{4B25B741-AF70-4608-B6B8-693E64521A8D}" presName="composite3" presStyleCnt="0"/>
      <dgm:spPr/>
    </dgm:pt>
    <dgm:pt modelId="{CA4C5D99-C55D-48D8-A46D-6C4567002E7E}" type="pres">
      <dgm:prSet presAssocID="{4B25B741-AF70-4608-B6B8-693E64521A8D}" presName="background3" presStyleLbl="node3" presStyleIdx="3" presStyleCnt="4"/>
      <dgm:spPr/>
    </dgm:pt>
    <dgm:pt modelId="{04DB83BF-FD94-43BB-AFA6-74A8357C8E86}" type="pres">
      <dgm:prSet presAssocID="{4B25B741-AF70-4608-B6B8-693E64521A8D}" presName="text3" presStyleLbl="fgAcc3" presStyleIdx="3" presStyleCnt="4">
        <dgm:presLayoutVars>
          <dgm:chPref val="3"/>
        </dgm:presLayoutVars>
      </dgm:prSet>
      <dgm:spPr/>
      <dgm:t>
        <a:bodyPr/>
        <a:lstStyle/>
        <a:p>
          <a:endParaRPr lang="en-US"/>
        </a:p>
      </dgm:t>
    </dgm:pt>
    <dgm:pt modelId="{B5C8746F-EED8-4BE9-9B6F-562A344C82DC}" type="pres">
      <dgm:prSet presAssocID="{4B25B741-AF70-4608-B6B8-693E64521A8D}" presName="hierChild4" presStyleCnt="0"/>
      <dgm:spPr/>
    </dgm:pt>
  </dgm:ptLst>
  <dgm:cxnLst>
    <dgm:cxn modelId="{EB34536F-5725-4D74-9B76-94225AE7E411}" type="presOf" srcId="{538CF017-3476-4CA2-9950-66BAB494AC5B}" destId="{5AC217BD-B7F4-40D1-9B4E-F3507BE52CE6}" srcOrd="0" destOrd="0" presId="urn:microsoft.com/office/officeart/2005/8/layout/hierarchy1"/>
    <dgm:cxn modelId="{CDF67DF5-49D0-4EE3-B48C-A56D4FD174C0}" type="presOf" srcId="{76EB62BE-FC7F-4F6C-AF3B-6E8428DA94F7}" destId="{20F2CAE8-961A-458E-B4DE-8BB4235295CB}" srcOrd="0" destOrd="0" presId="urn:microsoft.com/office/officeart/2005/8/layout/hierarchy1"/>
    <dgm:cxn modelId="{1817FAE4-D452-4E71-9829-5BC9CD7C1DB0}" srcId="{6ED653CC-AE6D-4015-B614-2C9A0FF349F1}" destId="{C0CB2E18-D461-4ACD-9932-AD3A6D79FB45}" srcOrd="1" destOrd="0" parTransId="{5170666B-773A-4960-813D-76FBF6E2B786}" sibTransId="{D90CE81B-9D2C-48F2-92BD-56F0A4024E99}"/>
    <dgm:cxn modelId="{7BA8F9C9-AE61-4237-87E0-A15441E5A085}" type="presOf" srcId="{80BE67F2-60C8-4762-AABB-5BF178EDCA75}" destId="{D1167B65-842A-448A-8FD6-BEB0BDBA1DFF}" srcOrd="0" destOrd="0" presId="urn:microsoft.com/office/officeart/2005/8/layout/hierarchy1"/>
    <dgm:cxn modelId="{42DF2C5C-1224-4E3C-AD63-1EC9B134C43C}" type="presOf" srcId="{BEFE7E37-433A-4FDA-8AF2-F1625BE81389}" destId="{307EE58F-59AD-4A0A-AD6C-B23A9E0802E2}" srcOrd="0" destOrd="0" presId="urn:microsoft.com/office/officeart/2005/8/layout/hierarchy1"/>
    <dgm:cxn modelId="{A9D031C9-CF53-4CEC-ADE8-D93EC8D5DC8A}" srcId="{7523DDA9-DB5C-4483-AB66-DC6D831A12E2}" destId="{28AFCDEC-B855-4D26-975A-410D97203B52}" srcOrd="0" destOrd="0" parTransId="{AD7D9577-4015-4842-962C-C810E0766EB7}" sibTransId="{0C5A2416-679A-4717-A02E-C0F56C307CD4}"/>
    <dgm:cxn modelId="{330BC5D0-5D6D-4988-9D93-A10D109F2FEE}" srcId="{6ED653CC-AE6D-4015-B614-2C9A0FF349F1}" destId="{62C18C56-EEE4-4B6B-868D-488C801B92D3}" srcOrd="0" destOrd="0" parTransId="{BEFE7E37-433A-4FDA-8AF2-F1625BE81389}" sibTransId="{C1CA4CB4-D7FB-44D2-A90D-D6828C29210F}"/>
    <dgm:cxn modelId="{C52F93F4-2EC8-4EBF-8659-AF0DCDF4B226}" srcId="{99E64EAB-2A58-4DB1-9224-48A12C6168D3}" destId="{4B25B741-AF70-4608-B6B8-693E64521A8D}" srcOrd="0" destOrd="0" parTransId="{80BE67F2-60C8-4762-AABB-5BF178EDCA75}" sibTransId="{9A67A611-A952-4150-9565-587DA7DB08AC}"/>
    <dgm:cxn modelId="{5A33411F-F89C-47F5-BA6D-FAD441E61287}" type="presOf" srcId="{5170666B-773A-4960-813D-76FBF6E2B786}" destId="{68536B15-9564-4630-AC4B-6C359449BC5D}" srcOrd="0" destOrd="0" presId="urn:microsoft.com/office/officeart/2005/8/layout/hierarchy1"/>
    <dgm:cxn modelId="{C3E16EDD-F1EE-4308-9787-1A274FC508DE}" type="presOf" srcId="{7523DDA9-DB5C-4483-AB66-DC6D831A12E2}" destId="{1F5DC7F6-5B0E-4830-8926-67637AFA3E47}" srcOrd="0" destOrd="0" presId="urn:microsoft.com/office/officeart/2005/8/layout/hierarchy1"/>
    <dgm:cxn modelId="{23B2CDE8-60A9-40A7-8786-D3466BE539F6}" type="presOf" srcId="{99E64EAB-2A58-4DB1-9224-48A12C6168D3}" destId="{4C045A14-AA59-4688-B1EE-E01EA098857A}" srcOrd="0" destOrd="0" presId="urn:microsoft.com/office/officeart/2005/8/layout/hierarchy1"/>
    <dgm:cxn modelId="{4A0A67F4-EA35-4579-960C-63868F8D3535}" type="presOf" srcId="{4B25B741-AF70-4608-B6B8-693E64521A8D}" destId="{04DB83BF-FD94-43BB-AFA6-74A8357C8E86}" srcOrd="0" destOrd="0" presId="urn:microsoft.com/office/officeart/2005/8/layout/hierarchy1"/>
    <dgm:cxn modelId="{F001FDA9-0AD5-45DE-A82C-99113251135A}" srcId="{28AFCDEC-B855-4D26-975A-410D97203B52}" destId="{99E64EAB-2A58-4DB1-9224-48A12C6168D3}" srcOrd="1" destOrd="0" parTransId="{76EB62BE-FC7F-4F6C-AF3B-6E8428DA94F7}" sibTransId="{4D6034F4-12CB-4608-8DC9-9F956FF65E58}"/>
    <dgm:cxn modelId="{3E135DD0-DE52-4F37-8245-67F51548BC22}" srcId="{28AFCDEC-B855-4D26-975A-410D97203B52}" destId="{6ED653CC-AE6D-4015-B614-2C9A0FF349F1}" srcOrd="0" destOrd="0" parTransId="{538CF017-3476-4CA2-9950-66BAB494AC5B}" sibTransId="{1B551609-5B7D-4E98-AD0E-CF591A785335}"/>
    <dgm:cxn modelId="{5AFFCBF9-C1D8-4BFD-80A2-D939EA73590A}" type="presOf" srcId="{6ED653CC-AE6D-4015-B614-2C9A0FF349F1}" destId="{BD8E299C-0234-46EA-9B23-0F2D94ECD4B7}" srcOrd="0" destOrd="0" presId="urn:microsoft.com/office/officeart/2005/8/layout/hierarchy1"/>
    <dgm:cxn modelId="{33041BB9-70A9-448B-A2E9-4B0CCB1BD9C6}" type="presOf" srcId="{5B47AF14-0999-4CB4-AB86-203B41617448}" destId="{FCB98ECF-620C-4CA6-9BDF-4C8514D9630B}" srcOrd="0" destOrd="0" presId="urn:microsoft.com/office/officeart/2005/8/layout/hierarchy1"/>
    <dgm:cxn modelId="{CA0236D5-02EB-4CBD-971C-A3A6948FEDB8}" type="presOf" srcId="{28AFCDEC-B855-4D26-975A-410D97203B52}" destId="{29AEA7B3-A0D3-44E4-9FF4-C93B09BCCA83}" srcOrd="0" destOrd="0" presId="urn:microsoft.com/office/officeart/2005/8/layout/hierarchy1"/>
    <dgm:cxn modelId="{6D3A91B2-597E-4944-B455-655B88724A97}" type="presOf" srcId="{0DE5DCD1-D417-4D28-9480-2D56E5E6C6ED}" destId="{D8A14D81-648C-4E8A-BA31-4F5A5038B364}" srcOrd="0" destOrd="0" presId="urn:microsoft.com/office/officeart/2005/8/layout/hierarchy1"/>
    <dgm:cxn modelId="{927F4874-0126-4DB4-A80C-6E30B8AA3C07}" type="presOf" srcId="{62C18C56-EEE4-4B6B-868D-488C801B92D3}" destId="{6ACD0920-9973-4AF4-B7D6-21A6F6CE393E}" srcOrd="0" destOrd="0" presId="urn:microsoft.com/office/officeart/2005/8/layout/hierarchy1"/>
    <dgm:cxn modelId="{2D80C901-8895-469F-AEE6-17934605DBE3}" type="presOf" srcId="{C0CB2E18-D461-4ACD-9932-AD3A6D79FB45}" destId="{A6CFACF3-8B7E-48CD-AC4E-6F11F96B7DCF}" srcOrd="0" destOrd="0" presId="urn:microsoft.com/office/officeart/2005/8/layout/hierarchy1"/>
    <dgm:cxn modelId="{3BEAA4B6-F49D-4779-B3EB-D64FE6E7E3C2}" srcId="{6ED653CC-AE6D-4015-B614-2C9A0FF349F1}" destId="{5B47AF14-0999-4CB4-AB86-203B41617448}" srcOrd="2" destOrd="0" parTransId="{0DE5DCD1-D417-4D28-9480-2D56E5E6C6ED}" sibTransId="{9BB1BC96-A611-4D1C-A4BA-68A241BAC454}"/>
    <dgm:cxn modelId="{69C0B1B9-F516-42EB-B2D3-22BBB88C883D}" type="presParOf" srcId="{1F5DC7F6-5B0E-4830-8926-67637AFA3E47}" destId="{D230B108-4934-426B-8BD1-4E3491878956}" srcOrd="0" destOrd="0" presId="urn:microsoft.com/office/officeart/2005/8/layout/hierarchy1"/>
    <dgm:cxn modelId="{71D9CAAC-538C-413D-8BD4-DC9EFCD847DB}" type="presParOf" srcId="{D230B108-4934-426B-8BD1-4E3491878956}" destId="{E1AC5156-0602-46C6-BC36-4B1AAC7D5850}" srcOrd="0" destOrd="0" presId="urn:microsoft.com/office/officeart/2005/8/layout/hierarchy1"/>
    <dgm:cxn modelId="{7BE29FBB-D5CF-4099-8106-8E284F667957}" type="presParOf" srcId="{E1AC5156-0602-46C6-BC36-4B1AAC7D5850}" destId="{E2521FD9-78AB-427C-AB88-98FCE6146E91}" srcOrd="0" destOrd="0" presId="urn:microsoft.com/office/officeart/2005/8/layout/hierarchy1"/>
    <dgm:cxn modelId="{ED62D1AB-226F-4EDB-9836-72F915C85F07}" type="presParOf" srcId="{E1AC5156-0602-46C6-BC36-4B1AAC7D5850}" destId="{29AEA7B3-A0D3-44E4-9FF4-C93B09BCCA83}" srcOrd="1" destOrd="0" presId="urn:microsoft.com/office/officeart/2005/8/layout/hierarchy1"/>
    <dgm:cxn modelId="{BF7A94EA-4E61-4447-856F-B83C0F848BFE}" type="presParOf" srcId="{D230B108-4934-426B-8BD1-4E3491878956}" destId="{CEAA3D6B-5197-4961-8C50-D5107B921B94}" srcOrd="1" destOrd="0" presId="urn:microsoft.com/office/officeart/2005/8/layout/hierarchy1"/>
    <dgm:cxn modelId="{927041ED-0347-4939-91B5-BD139805754A}" type="presParOf" srcId="{CEAA3D6B-5197-4961-8C50-D5107B921B94}" destId="{5AC217BD-B7F4-40D1-9B4E-F3507BE52CE6}" srcOrd="0" destOrd="0" presId="urn:microsoft.com/office/officeart/2005/8/layout/hierarchy1"/>
    <dgm:cxn modelId="{7F47F7B4-1CD5-4217-9462-2A55E6E7CA4B}" type="presParOf" srcId="{CEAA3D6B-5197-4961-8C50-D5107B921B94}" destId="{245D8CB7-F20F-4FDB-B330-C51B1E9ECE54}" srcOrd="1" destOrd="0" presId="urn:microsoft.com/office/officeart/2005/8/layout/hierarchy1"/>
    <dgm:cxn modelId="{CAAEA85F-336D-4EED-B370-1CAEB5BD6C6D}" type="presParOf" srcId="{245D8CB7-F20F-4FDB-B330-C51B1E9ECE54}" destId="{A170853E-5A6B-4E87-8565-969003DD024E}" srcOrd="0" destOrd="0" presId="urn:microsoft.com/office/officeart/2005/8/layout/hierarchy1"/>
    <dgm:cxn modelId="{B7FC56F8-78CC-4E76-BAAC-B9672088D00B}" type="presParOf" srcId="{A170853E-5A6B-4E87-8565-969003DD024E}" destId="{D0CDAE17-7741-487C-9C6B-6B0EF0513D98}" srcOrd="0" destOrd="0" presId="urn:microsoft.com/office/officeart/2005/8/layout/hierarchy1"/>
    <dgm:cxn modelId="{EA08414E-4F8B-4F57-AE56-008C9D793506}" type="presParOf" srcId="{A170853E-5A6B-4E87-8565-969003DD024E}" destId="{BD8E299C-0234-46EA-9B23-0F2D94ECD4B7}" srcOrd="1" destOrd="0" presId="urn:microsoft.com/office/officeart/2005/8/layout/hierarchy1"/>
    <dgm:cxn modelId="{011FE6F7-0833-4DA2-8C1A-7F843100025E}" type="presParOf" srcId="{245D8CB7-F20F-4FDB-B330-C51B1E9ECE54}" destId="{4C0B5758-C76B-43DD-BDD0-EEF318DC9594}" srcOrd="1" destOrd="0" presId="urn:microsoft.com/office/officeart/2005/8/layout/hierarchy1"/>
    <dgm:cxn modelId="{DB989015-EC54-4982-B223-8140F90FAEFB}" type="presParOf" srcId="{4C0B5758-C76B-43DD-BDD0-EEF318DC9594}" destId="{307EE58F-59AD-4A0A-AD6C-B23A9E0802E2}" srcOrd="0" destOrd="0" presId="urn:microsoft.com/office/officeart/2005/8/layout/hierarchy1"/>
    <dgm:cxn modelId="{C287CE00-FA9B-45B0-85A9-4FFF62AEE663}" type="presParOf" srcId="{4C0B5758-C76B-43DD-BDD0-EEF318DC9594}" destId="{A2F12CA1-14D5-43E9-9AC9-9620FE642CA8}" srcOrd="1" destOrd="0" presId="urn:microsoft.com/office/officeart/2005/8/layout/hierarchy1"/>
    <dgm:cxn modelId="{1A6055D8-0194-4220-AEE3-285AADBD220E}" type="presParOf" srcId="{A2F12CA1-14D5-43E9-9AC9-9620FE642CA8}" destId="{29139F72-2A72-401A-AA7A-CB6A4E808078}" srcOrd="0" destOrd="0" presId="urn:microsoft.com/office/officeart/2005/8/layout/hierarchy1"/>
    <dgm:cxn modelId="{0D5044A8-AC60-47EA-A18F-1B45FCCEA462}" type="presParOf" srcId="{29139F72-2A72-401A-AA7A-CB6A4E808078}" destId="{6B4D3F9D-C830-4B15-9FEC-009031E5FADB}" srcOrd="0" destOrd="0" presId="urn:microsoft.com/office/officeart/2005/8/layout/hierarchy1"/>
    <dgm:cxn modelId="{ABE01523-686E-49EC-85B2-2D1F5819C6AF}" type="presParOf" srcId="{29139F72-2A72-401A-AA7A-CB6A4E808078}" destId="{6ACD0920-9973-4AF4-B7D6-21A6F6CE393E}" srcOrd="1" destOrd="0" presId="urn:microsoft.com/office/officeart/2005/8/layout/hierarchy1"/>
    <dgm:cxn modelId="{54942A2B-528D-4EDA-AE12-CB17AEB4814B}" type="presParOf" srcId="{A2F12CA1-14D5-43E9-9AC9-9620FE642CA8}" destId="{ED89D087-6954-4418-B81B-91B3FA91236D}" srcOrd="1" destOrd="0" presId="urn:microsoft.com/office/officeart/2005/8/layout/hierarchy1"/>
    <dgm:cxn modelId="{A1A30D45-6077-4879-BFB3-16C2E70295F9}" type="presParOf" srcId="{4C0B5758-C76B-43DD-BDD0-EEF318DC9594}" destId="{68536B15-9564-4630-AC4B-6C359449BC5D}" srcOrd="2" destOrd="0" presId="urn:microsoft.com/office/officeart/2005/8/layout/hierarchy1"/>
    <dgm:cxn modelId="{32FB224D-E6F0-4CE6-81FC-1E7197013975}" type="presParOf" srcId="{4C0B5758-C76B-43DD-BDD0-EEF318DC9594}" destId="{D416ADF9-A53A-4112-A144-CD83D77BDDCB}" srcOrd="3" destOrd="0" presId="urn:microsoft.com/office/officeart/2005/8/layout/hierarchy1"/>
    <dgm:cxn modelId="{0C51F370-ABCC-4393-9BA7-190768968C41}" type="presParOf" srcId="{D416ADF9-A53A-4112-A144-CD83D77BDDCB}" destId="{D1F68EC8-2D3F-48EE-91FE-484608F1CB07}" srcOrd="0" destOrd="0" presId="urn:microsoft.com/office/officeart/2005/8/layout/hierarchy1"/>
    <dgm:cxn modelId="{6FA4BDD8-C043-4651-9470-403C47AE1A5B}" type="presParOf" srcId="{D1F68EC8-2D3F-48EE-91FE-484608F1CB07}" destId="{03B0535D-27FF-4E6B-9AE5-7DFAE1415AD6}" srcOrd="0" destOrd="0" presId="urn:microsoft.com/office/officeart/2005/8/layout/hierarchy1"/>
    <dgm:cxn modelId="{1E15AE2F-0D99-4B26-ABB4-1CE67E0968DF}" type="presParOf" srcId="{D1F68EC8-2D3F-48EE-91FE-484608F1CB07}" destId="{A6CFACF3-8B7E-48CD-AC4E-6F11F96B7DCF}" srcOrd="1" destOrd="0" presId="urn:microsoft.com/office/officeart/2005/8/layout/hierarchy1"/>
    <dgm:cxn modelId="{B7AFFFC7-6EC5-4933-A36D-ABC2FF14B1FC}" type="presParOf" srcId="{D416ADF9-A53A-4112-A144-CD83D77BDDCB}" destId="{2BBFD22B-FF14-49F6-90EF-32CE2AAFB27E}" srcOrd="1" destOrd="0" presId="urn:microsoft.com/office/officeart/2005/8/layout/hierarchy1"/>
    <dgm:cxn modelId="{55FABAE0-2077-4D6C-A375-CB2D1055175A}" type="presParOf" srcId="{4C0B5758-C76B-43DD-BDD0-EEF318DC9594}" destId="{D8A14D81-648C-4E8A-BA31-4F5A5038B364}" srcOrd="4" destOrd="0" presId="urn:microsoft.com/office/officeart/2005/8/layout/hierarchy1"/>
    <dgm:cxn modelId="{C4B34258-D166-407C-9859-BCCC31FA8230}" type="presParOf" srcId="{4C0B5758-C76B-43DD-BDD0-EEF318DC9594}" destId="{2E420A6A-4D9E-43A5-B437-E2F5A3F587E2}" srcOrd="5" destOrd="0" presId="urn:microsoft.com/office/officeart/2005/8/layout/hierarchy1"/>
    <dgm:cxn modelId="{13E93F78-8E7A-4A43-872D-14A0A6A837B0}" type="presParOf" srcId="{2E420A6A-4D9E-43A5-B437-E2F5A3F587E2}" destId="{E556856D-316C-4D6D-8451-614BAF02FDC9}" srcOrd="0" destOrd="0" presId="urn:microsoft.com/office/officeart/2005/8/layout/hierarchy1"/>
    <dgm:cxn modelId="{4007B64E-D5D5-48A8-A96C-391AF99CD7E8}" type="presParOf" srcId="{E556856D-316C-4D6D-8451-614BAF02FDC9}" destId="{B3F7F222-5DC4-4124-BB2F-15EACA56EA0F}" srcOrd="0" destOrd="0" presId="urn:microsoft.com/office/officeart/2005/8/layout/hierarchy1"/>
    <dgm:cxn modelId="{AE9E1494-14DE-45D6-89C0-B7913416E018}" type="presParOf" srcId="{E556856D-316C-4D6D-8451-614BAF02FDC9}" destId="{FCB98ECF-620C-4CA6-9BDF-4C8514D9630B}" srcOrd="1" destOrd="0" presId="urn:microsoft.com/office/officeart/2005/8/layout/hierarchy1"/>
    <dgm:cxn modelId="{34852D7A-DBA6-4392-94C4-16453488F516}" type="presParOf" srcId="{2E420A6A-4D9E-43A5-B437-E2F5A3F587E2}" destId="{535274E6-73FE-406D-B3C3-740758389DA0}" srcOrd="1" destOrd="0" presId="urn:microsoft.com/office/officeart/2005/8/layout/hierarchy1"/>
    <dgm:cxn modelId="{9B64B5DD-2067-403E-8A78-5FC977E3B4CC}" type="presParOf" srcId="{CEAA3D6B-5197-4961-8C50-D5107B921B94}" destId="{20F2CAE8-961A-458E-B4DE-8BB4235295CB}" srcOrd="2" destOrd="0" presId="urn:microsoft.com/office/officeart/2005/8/layout/hierarchy1"/>
    <dgm:cxn modelId="{425DE4A3-C99B-4A25-A91A-D12ABE1DC3E0}" type="presParOf" srcId="{CEAA3D6B-5197-4961-8C50-D5107B921B94}" destId="{AF38E416-4835-407E-82F5-3B72ADE7F1BD}" srcOrd="3" destOrd="0" presId="urn:microsoft.com/office/officeart/2005/8/layout/hierarchy1"/>
    <dgm:cxn modelId="{9E414BEC-6A80-49E2-89AF-50883259C3FC}" type="presParOf" srcId="{AF38E416-4835-407E-82F5-3B72ADE7F1BD}" destId="{3576852A-6A14-475E-9F78-F93B60B6B0ED}" srcOrd="0" destOrd="0" presId="urn:microsoft.com/office/officeart/2005/8/layout/hierarchy1"/>
    <dgm:cxn modelId="{4313F954-510B-49B6-83F5-5B4BDCEA6E1F}" type="presParOf" srcId="{3576852A-6A14-475E-9F78-F93B60B6B0ED}" destId="{B181A171-A7E6-494D-BC9A-BC5177017241}" srcOrd="0" destOrd="0" presId="urn:microsoft.com/office/officeart/2005/8/layout/hierarchy1"/>
    <dgm:cxn modelId="{BF7CF2D5-FA33-49F5-B227-FEF795267026}" type="presParOf" srcId="{3576852A-6A14-475E-9F78-F93B60B6B0ED}" destId="{4C045A14-AA59-4688-B1EE-E01EA098857A}" srcOrd="1" destOrd="0" presId="urn:microsoft.com/office/officeart/2005/8/layout/hierarchy1"/>
    <dgm:cxn modelId="{827FA557-DB10-4C1C-BCEC-AFCBC0552C40}" type="presParOf" srcId="{AF38E416-4835-407E-82F5-3B72ADE7F1BD}" destId="{0CD0EF73-13D3-4986-9E9D-4439C4A1A94B}" srcOrd="1" destOrd="0" presId="urn:microsoft.com/office/officeart/2005/8/layout/hierarchy1"/>
    <dgm:cxn modelId="{842E28A4-1939-430F-A65D-8FC87AB7A147}" type="presParOf" srcId="{0CD0EF73-13D3-4986-9E9D-4439C4A1A94B}" destId="{D1167B65-842A-448A-8FD6-BEB0BDBA1DFF}" srcOrd="0" destOrd="0" presId="urn:microsoft.com/office/officeart/2005/8/layout/hierarchy1"/>
    <dgm:cxn modelId="{975DAE94-763D-46F2-AC7D-219D52B759EC}" type="presParOf" srcId="{0CD0EF73-13D3-4986-9E9D-4439C4A1A94B}" destId="{2CE11288-033B-4114-B9E1-31E93B736F37}" srcOrd="1" destOrd="0" presId="urn:microsoft.com/office/officeart/2005/8/layout/hierarchy1"/>
    <dgm:cxn modelId="{CE8B9397-AB54-459C-A8DC-FBF491CDD07D}" type="presParOf" srcId="{2CE11288-033B-4114-B9E1-31E93B736F37}" destId="{522EEEDD-567B-4DC1-A25E-47175EC69E9E}" srcOrd="0" destOrd="0" presId="urn:microsoft.com/office/officeart/2005/8/layout/hierarchy1"/>
    <dgm:cxn modelId="{2462E53D-DED6-4197-B4DE-DFFD36476B8A}" type="presParOf" srcId="{522EEEDD-567B-4DC1-A25E-47175EC69E9E}" destId="{CA4C5D99-C55D-48D8-A46D-6C4567002E7E}" srcOrd="0" destOrd="0" presId="urn:microsoft.com/office/officeart/2005/8/layout/hierarchy1"/>
    <dgm:cxn modelId="{1AADCD03-E568-410C-A5E8-8F7DCFB8BE58}" type="presParOf" srcId="{522EEEDD-567B-4DC1-A25E-47175EC69E9E}" destId="{04DB83BF-FD94-43BB-AFA6-74A8357C8E86}" srcOrd="1" destOrd="0" presId="urn:microsoft.com/office/officeart/2005/8/layout/hierarchy1"/>
    <dgm:cxn modelId="{482247F8-4654-42D3-9935-C2CE378656D3}" type="presParOf" srcId="{2CE11288-033B-4114-B9E1-31E93B736F37}" destId="{B5C8746F-EED8-4BE9-9B6F-562A344C82DC}"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541469-B532-478F-9587-8A4EA3DEDD7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C711AEC9-6AEB-4B4B-BD19-E74B78D8D12F}">
      <dgm:prSet phldrT="[Text]"/>
      <dgm:spPr/>
      <dgm:t>
        <a:bodyPr/>
        <a:lstStyle/>
        <a:p>
          <a:r>
            <a:rPr lang="en-US" dirty="0" smtClean="0"/>
            <a:t>Choose dataset</a:t>
          </a:r>
          <a:endParaRPr lang="en-US" dirty="0"/>
        </a:p>
      </dgm:t>
    </dgm:pt>
    <dgm:pt modelId="{E4346996-A9A5-447C-9D90-73FAF877594E}" type="parTrans" cxnId="{7CAECD8B-9A2D-41FB-8209-2C6D3C32AAD3}">
      <dgm:prSet/>
      <dgm:spPr/>
      <dgm:t>
        <a:bodyPr/>
        <a:lstStyle/>
        <a:p>
          <a:endParaRPr lang="en-US"/>
        </a:p>
      </dgm:t>
    </dgm:pt>
    <dgm:pt modelId="{F04F5CC8-0312-4596-A164-4A95CC6C6810}" type="sibTrans" cxnId="{7CAECD8B-9A2D-41FB-8209-2C6D3C32AAD3}">
      <dgm:prSet/>
      <dgm:spPr/>
      <dgm:t>
        <a:bodyPr/>
        <a:lstStyle/>
        <a:p>
          <a:endParaRPr lang="en-US"/>
        </a:p>
      </dgm:t>
    </dgm:pt>
    <dgm:pt modelId="{556986C0-A71E-4A8D-94C7-F35F4F290BA3}">
      <dgm:prSet phldrT="[Text]"/>
      <dgm:spPr/>
      <dgm:t>
        <a:bodyPr/>
        <a:lstStyle/>
        <a:p>
          <a:r>
            <a:rPr lang="en-US" b="1" i="0" dirty="0" smtClean="0"/>
            <a:t>Explore Your Data</a:t>
          </a:r>
          <a:endParaRPr lang="en-US" dirty="0"/>
        </a:p>
      </dgm:t>
    </dgm:pt>
    <dgm:pt modelId="{03772822-B1DA-47E2-A34E-D89CCA8E6DC9}" type="parTrans" cxnId="{46FA2AFA-2FC2-4862-B425-C7FB9AFCB97C}">
      <dgm:prSet/>
      <dgm:spPr/>
      <dgm:t>
        <a:bodyPr/>
        <a:lstStyle/>
        <a:p>
          <a:endParaRPr lang="en-US"/>
        </a:p>
      </dgm:t>
    </dgm:pt>
    <dgm:pt modelId="{22C80301-0672-4F25-8838-5A1F4EE23911}" type="sibTrans" cxnId="{46FA2AFA-2FC2-4862-B425-C7FB9AFCB97C}">
      <dgm:prSet/>
      <dgm:spPr/>
      <dgm:t>
        <a:bodyPr/>
        <a:lstStyle/>
        <a:p>
          <a:endParaRPr lang="en-US"/>
        </a:p>
      </dgm:t>
    </dgm:pt>
    <dgm:pt modelId="{5016053D-6CE5-4860-926D-77A31E9FCEC7}">
      <dgm:prSet phldrT="[Text]"/>
      <dgm:spPr/>
      <dgm:t>
        <a:bodyPr/>
        <a:lstStyle/>
        <a:p>
          <a:r>
            <a:rPr lang="en-US" b="1" i="0" dirty="0" smtClean="0"/>
            <a:t>Document your Story</a:t>
          </a:r>
          <a:endParaRPr lang="en-US" dirty="0"/>
        </a:p>
      </dgm:t>
    </dgm:pt>
    <dgm:pt modelId="{5E77CA1A-D3BD-4A3A-A775-BB409F00229A}" type="parTrans" cxnId="{9C64F8AC-AD4D-4AA6-8B70-9747771025BE}">
      <dgm:prSet/>
      <dgm:spPr/>
      <dgm:t>
        <a:bodyPr/>
        <a:lstStyle/>
        <a:p>
          <a:endParaRPr lang="en-US"/>
        </a:p>
      </dgm:t>
    </dgm:pt>
    <dgm:pt modelId="{A95EC014-29B2-4B03-8F68-6FFEBD4CDE82}" type="sibTrans" cxnId="{9C64F8AC-AD4D-4AA6-8B70-9747771025BE}">
      <dgm:prSet/>
      <dgm:spPr/>
      <dgm:t>
        <a:bodyPr/>
        <a:lstStyle/>
        <a:p>
          <a:endParaRPr lang="en-US"/>
        </a:p>
      </dgm:t>
    </dgm:pt>
    <dgm:pt modelId="{21E34798-D325-4D82-8B74-3D1D2569F536}">
      <dgm:prSet phldrT="[Text]"/>
      <dgm:spPr/>
      <dgm:t>
        <a:bodyPr/>
        <a:lstStyle/>
        <a:p>
          <a:r>
            <a:rPr lang="en-US" b="1" i="0" dirty="0" smtClean="0"/>
            <a:t>Create your Slide Deck</a:t>
          </a:r>
          <a:endParaRPr lang="en-US" dirty="0"/>
        </a:p>
      </dgm:t>
    </dgm:pt>
    <dgm:pt modelId="{4159812E-BCD3-438E-90FA-40591B948078}" type="parTrans" cxnId="{6C0AF360-8EF6-42EE-881E-CE0F92F781D9}">
      <dgm:prSet/>
      <dgm:spPr/>
      <dgm:t>
        <a:bodyPr/>
        <a:lstStyle/>
        <a:p>
          <a:endParaRPr lang="en-US"/>
        </a:p>
      </dgm:t>
    </dgm:pt>
    <dgm:pt modelId="{6860E8F8-BB93-40EA-AF3A-F75558700FC6}" type="sibTrans" cxnId="{6C0AF360-8EF6-42EE-881E-CE0F92F781D9}">
      <dgm:prSet/>
      <dgm:spPr/>
      <dgm:t>
        <a:bodyPr/>
        <a:lstStyle/>
        <a:p>
          <a:endParaRPr lang="en-US"/>
        </a:p>
      </dgm:t>
    </dgm:pt>
    <dgm:pt modelId="{86517B15-F152-4783-94DF-D9CB195F0D00}">
      <dgm:prSet phldrT="[Text]"/>
      <dgm:spPr/>
      <dgm:t>
        <a:bodyPr/>
        <a:lstStyle/>
        <a:p>
          <a:r>
            <a:rPr lang="en-US" b="1" i="0" dirty="0" smtClean="0"/>
            <a:t>Review and Submit the Project</a:t>
          </a:r>
          <a:endParaRPr lang="en-US" dirty="0"/>
        </a:p>
      </dgm:t>
    </dgm:pt>
    <dgm:pt modelId="{C3EC7F51-6EF6-41CD-BF6A-3A6689D2FA6F}" type="parTrans" cxnId="{E215E3B6-772F-4F20-8A58-3BFF3A5DC720}">
      <dgm:prSet/>
      <dgm:spPr/>
      <dgm:t>
        <a:bodyPr/>
        <a:lstStyle/>
        <a:p>
          <a:endParaRPr lang="en-US"/>
        </a:p>
      </dgm:t>
    </dgm:pt>
    <dgm:pt modelId="{21227F91-8ECD-4F38-B95A-75FA315450FA}" type="sibTrans" cxnId="{E215E3B6-772F-4F20-8A58-3BFF3A5DC720}">
      <dgm:prSet/>
      <dgm:spPr/>
      <dgm:t>
        <a:bodyPr/>
        <a:lstStyle/>
        <a:p>
          <a:endParaRPr lang="en-US"/>
        </a:p>
      </dgm:t>
    </dgm:pt>
    <dgm:pt modelId="{6CAA9C47-C8CB-49ED-9D50-93BE26872C7D}" type="pres">
      <dgm:prSet presAssocID="{B8541469-B532-478F-9587-8A4EA3DEDD70}" presName="diagram" presStyleCnt="0">
        <dgm:presLayoutVars>
          <dgm:dir/>
          <dgm:resizeHandles val="exact"/>
        </dgm:presLayoutVars>
      </dgm:prSet>
      <dgm:spPr/>
      <dgm:t>
        <a:bodyPr/>
        <a:lstStyle/>
        <a:p>
          <a:endParaRPr lang="en-US"/>
        </a:p>
      </dgm:t>
    </dgm:pt>
    <dgm:pt modelId="{F0C2DB55-0139-4F8F-AC1F-D08CF56EA705}" type="pres">
      <dgm:prSet presAssocID="{C711AEC9-6AEB-4B4B-BD19-E74B78D8D12F}" presName="node" presStyleLbl="node1" presStyleIdx="0" presStyleCnt="5">
        <dgm:presLayoutVars>
          <dgm:bulletEnabled val="1"/>
        </dgm:presLayoutVars>
      </dgm:prSet>
      <dgm:spPr/>
      <dgm:t>
        <a:bodyPr/>
        <a:lstStyle/>
        <a:p>
          <a:endParaRPr lang="en-US"/>
        </a:p>
      </dgm:t>
    </dgm:pt>
    <dgm:pt modelId="{FE92E4E9-A3AB-4063-BDD9-EC807BEE6062}" type="pres">
      <dgm:prSet presAssocID="{F04F5CC8-0312-4596-A164-4A95CC6C6810}" presName="sibTrans" presStyleLbl="sibTrans2D1" presStyleIdx="0" presStyleCnt="4"/>
      <dgm:spPr/>
      <dgm:t>
        <a:bodyPr/>
        <a:lstStyle/>
        <a:p>
          <a:endParaRPr lang="en-US"/>
        </a:p>
      </dgm:t>
    </dgm:pt>
    <dgm:pt modelId="{1E46C118-10F0-43D0-B581-09567F017AE0}" type="pres">
      <dgm:prSet presAssocID="{F04F5CC8-0312-4596-A164-4A95CC6C6810}" presName="connectorText" presStyleLbl="sibTrans2D1" presStyleIdx="0" presStyleCnt="4"/>
      <dgm:spPr/>
      <dgm:t>
        <a:bodyPr/>
        <a:lstStyle/>
        <a:p>
          <a:endParaRPr lang="en-US"/>
        </a:p>
      </dgm:t>
    </dgm:pt>
    <dgm:pt modelId="{5F401849-D282-4858-B2D4-CB936A28F754}" type="pres">
      <dgm:prSet presAssocID="{556986C0-A71E-4A8D-94C7-F35F4F290BA3}" presName="node" presStyleLbl="node1" presStyleIdx="1" presStyleCnt="5">
        <dgm:presLayoutVars>
          <dgm:bulletEnabled val="1"/>
        </dgm:presLayoutVars>
      </dgm:prSet>
      <dgm:spPr/>
      <dgm:t>
        <a:bodyPr/>
        <a:lstStyle/>
        <a:p>
          <a:endParaRPr lang="en-US"/>
        </a:p>
      </dgm:t>
    </dgm:pt>
    <dgm:pt modelId="{08B0F732-2B4A-4D9C-846B-A10B1E6DFAD2}" type="pres">
      <dgm:prSet presAssocID="{22C80301-0672-4F25-8838-5A1F4EE23911}" presName="sibTrans" presStyleLbl="sibTrans2D1" presStyleIdx="1" presStyleCnt="4"/>
      <dgm:spPr/>
      <dgm:t>
        <a:bodyPr/>
        <a:lstStyle/>
        <a:p>
          <a:endParaRPr lang="en-US"/>
        </a:p>
      </dgm:t>
    </dgm:pt>
    <dgm:pt modelId="{CB251E03-0051-4C2B-8A5F-ACF1471D7D5F}" type="pres">
      <dgm:prSet presAssocID="{22C80301-0672-4F25-8838-5A1F4EE23911}" presName="connectorText" presStyleLbl="sibTrans2D1" presStyleIdx="1" presStyleCnt="4"/>
      <dgm:spPr/>
      <dgm:t>
        <a:bodyPr/>
        <a:lstStyle/>
        <a:p>
          <a:endParaRPr lang="en-US"/>
        </a:p>
      </dgm:t>
    </dgm:pt>
    <dgm:pt modelId="{31D24FBF-FE01-488C-BB42-5273BE08DD89}" type="pres">
      <dgm:prSet presAssocID="{5016053D-6CE5-4860-926D-77A31E9FCEC7}" presName="node" presStyleLbl="node1" presStyleIdx="2" presStyleCnt="5">
        <dgm:presLayoutVars>
          <dgm:bulletEnabled val="1"/>
        </dgm:presLayoutVars>
      </dgm:prSet>
      <dgm:spPr/>
      <dgm:t>
        <a:bodyPr/>
        <a:lstStyle/>
        <a:p>
          <a:endParaRPr lang="en-US"/>
        </a:p>
      </dgm:t>
    </dgm:pt>
    <dgm:pt modelId="{3E9B41F6-4E14-47FD-85D4-35638440F209}" type="pres">
      <dgm:prSet presAssocID="{A95EC014-29B2-4B03-8F68-6FFEBD4CDE82}" presName="sibTrans" presStyleLbl="sibTrans2D1" presStyleIdx="2" presStyleCnt="4"/>
      <dgm:spPr/>
      <dgm:t>
        <a:bodyPr/>
        <a:lstStyle/>
        <a:p>
          <a:endParaRPr lang="en-US"/>
        </a:p>
      </dgm:t>
    </dgm:pt>
    <dgm:pt modelId="{ABDCFF50-9626-4976-B279-25B18B09AE79}" type="pres">
      <dgm:prSet presAssocID="{A95EC014-29B2-4B03-8F68-6FFEBD4CDE82}" presName="connectorText" presStyleLbl="sibTrans2D1" presStyleIdx="2" presStyleCnt="4"/>
      <dgm:spPr/>
      <dgm:t>
        <a:bodyPr/>
        <a:lstStyle/>
        <a:p>
          <a:endParaRPr lang="en-US"/>
        </a:p>
      </dgm:t>
    </dgm:pt>
    <dgm:pt modelId="{FD880B41-91F3-46B6-A18E-0085051DA056}" type="pres">
      <dgm:prSet presAssocID="{21E34798-D325-4D82-8B74-3D1D2569F536}" presName="node" presStyleLbl="node1" presStyleIdx="3" presStyleCnt="5">
        <dgm:presLayoutVars>
          <dgm:bulletEnabled val="1"/>
        </dgm:presLayoutVars>
      </dgm:prSet>
      <dgm:spPr/>
      <dgm:t>
        <a:bodyPr/>
        <a:lstStyle/>
        <a:p>
          <a:endParaRPr lang="en-US"/>
        </a:p>
      </dgm:t>
    </dgm:pt>
    <dgm:pt modelId="{F22B17C7-4CE7-44B6-A89B-52326D34428E}" type="pres">
      <dgm:prSet presAssocID="{6860E8F8-BB93-40EA-AF3A-F75558700FC6}" presName="sibTrans" presStyleLbl="sibTrans2D1" presStyleIdx="3" presStyleCnt="4"/>
      <dgm:spPr/>
      <dgm:t>
        <a:bodyPr/>
        <a:lstStyle/>
        <a:p>
          <a:endParaRPr lang="en-US"/>
        </a:p>
      </dgm:t>
    </dgm:pt>
    <dgm:pt modelId="{E78B6EA3-4BDF-448E-A093-B1039413DDBC}" type="pres">
      <dgm:prSet presAssocID="{6860E8F8-BB93-40EA-AF3A-F75558700FC6}" presName="connectorText" presStyleLbl="sibTrans2D1" presStyleIdx="3" presStyleCnt="4"/>
      <dgm:spPr/>
      <dgm:t>
        <a:bodyPr/>
        <a:lstStyle/>
        <a:p>
          <a:endParaRPr lang="en-US"/>
        </a:p>
      </dgm:t>
    </dgm:pt>
    <dgm:pt modelId="{3EF122B5-3FEE-4408-AB69-8D76FF767DE1}" type="pres">
      <dgm:prSet presAssocID="{86517B15-F152-4783-94DF-D9CB195F0D00}" presName="node" presStyleLbl="node1" presStyleIdx="4" presStyleCnt="5">
        <dgm:presLayoutVars>
          <dgm:bulletEnabled val="1"/>
        </dgm:presLayoutVars>
      </dgm:prSet>
      <dgm:spPr/>
      <dgm:t>
        <a:bodyPr/>
        <a:lstStyle/>
        <a:p>
          <a:endParaRPr lang="en-US"/>
        </a:p>
      </dgm:t>
    </dgm:pt>
  </dgm:ptLst>
  <dgm:cxnLst>
    <dgm:cxn modelId="{9418B1F0-0EB2-44C3-B4FD-BF6CADD7B906}" type="presOf" srcId="{6860E8F8-BB93-40EA-AF3A-F75558700FC6}" destId="{E78B6EA3-4BDF-448E-A093-B1039413DDBC}" srcOrd="1" destOrd="0" presId="urn:microsoft.com/office/officeart/2005/8/layout/process5"/>
    <dgm:cxn modelId="{7B0BD3CC-F08A-4768-840E-D5B77DC0EE18}" type="presOf" srcId="{B8541469-B532-478F-9587-8A4EA3DEDD70}" destId="{6CAA9C47-C8CB-49ED-9D50-93BE26872C7D}" srcOrd="0" destOrd="0" presId="urn:microsoft.com/office/officeart/2005/8/layout/process5"/>
    <dgm:cxn modelId="{46FA2AFA-2FC2-4862-B425-C7FB9AFCB97C}" srcId="{B8541469-B532-478F-9587-8A4EA3DEDD70}" destId="{556986C0-A71E-4A8D-94C7-F35F4F290BA3}" srcOrd="1" destOrd="0" parTransId="{03772822-B1DA-47E2-A34E-D89CCA8E6DC9}" sibTransId="{22C80301-0672-4F25-8838-5A1F4EE23911}"/>
    <dgm:cxn modelId="{91606855-B6E9-4D2D-A931-CCDF2A35461D}" type="presOf" srcId="{556986C0-A71E-4A8D-94C7-F35F4F290BA3}" destId="{5F401849-D282-4858-B2D4-CB936A28F754}" srcOrd="0" destOrd="0" presId="urn:microsoft.com/office/officeart/2005/8/layout/process5"/>
    <dgm:cxn modelId="{E4E1C44B-738E-466A-8B34-27DA2FE19180}" type="presOf" srcId="{6860E8F8-BB93-40EA-AF3A-F75558700FC6}" destId="{F22B17C7-4CE7-44B6-A89B-52326D34428E}" srcOrd="0" destOrd="0" presId="urn:microsoft.com/office/officeart/2005/8/layout/process5"/>
    <dgm:cxn modelId="{93450105-0CF1-4C97-85DA-41DCEA7D788E}" type="presOf" srcId="{F04F5CC8-0312-4596-A164-4A95CC6C6810}" destId="{1E46C118-10F0-43D0-B581-09567F017AE0}" srcOrd="1" destOrd="0" presId="urn:microsoft.com/office/officeart/2005/8/layout/process5"/>
    <dgm:cxn modelId="{4918F8B1-5FD1-4197-A4FB-86F986DD4DC8}" type="presOf" srcId="{22C80301-0672-4F25-8838-5A1F4EE23911}" destId="{08B0F732-2B4A-4D9C-846B-A10B1E6DFAD2}" srcOrd="0" destOrd="0" presId="urn:microsoft.com/office/officeart/2005/8/layout/process5"/>
    <dgm:cxn modelId="{6921CB34-A16C-4540-9EC2-9814C9A499E0}" type="presOf" srcId="{F04F5CC8-0312-4596-A164-4A95CC6C6810}" destId="{FE92E4E9-A3AB-4063-BDD9-EC807BEE6062}" srcOrd="0" destOrd="0" presId="urn:microsoft.com/office/officeart/2005/8/layout/process5"/>
    <dgm:cxn modelId="{88173D93-2355-4925-9F9C-7881958E87AA}" type="presOf" srcId="{5016053D-6CE5-4860-926D-77A31E9FCEC7}" destId="{31D24FBF-FE01-488C-BB42-5273BE08DD89}" srcOrd="0" destOrd="0" presId="urn:microsoft.com/office/officeart/2005/8/layout/process5"/>
    <dgm:cxn modelId="{E215E3B6-772F-4F20-8A58-3BFF3A5DC720}" srcId="{B8541469-B532-478F-9587-8A4EA3DEDD70}" destId="{86517B15-F152-4783-94DF-D9CB195F0D00}" srcOrd="4" destOrd="0" parTransId="{C3EC7F51-6EF6-41CD-BF6A-3A6689D2FA6F}" sibTransId="{21227F91-8ECD-4F38-B95A-75FA315450FA}"/>
    <dgm:cxn modelId="{718FFA2A-8229-41D3-A4D5-2ADB44C2B4A1}" type="presOf" srcId="{86517B15-F152-4783-94DF-D9CB195F0D00}" destId="{3EF122B5-3FEE-4408-AB69-8D76FF767DE1}" srcOrd="0" destOrd="0" presId="urn:microsoft.com/office/officeart/2005/8/layout/process5"/>
    <dgm:cxn modelId="{2428DD55-002F-4910-80AB-C4BA5156A676}" type="presOf" srcId="{21E34798-D325-4D82-8B74-3D1D2569F536}" destId="{FD880B41-91F3-46B6-A18E-0085051DA056}" srcOrd="0" destOrd="0" presId="urn:microsoft.com/office/officeart/2005/8/layout/process5"/>
    <dgm:cxn modelId="{7D264A7C-A7DA-4734-A898-3BD372FE6DE9}" type="presOf" srcId="{A95EC014-29B2-4B03-8F68-6FFEBD4CDE82}" destId="{ABDCFF50-9626-4976-B279-25B18B09AE79}" srcOrd="1" destOrd="0" presId="urn:microsoft.com/office/officeart/2005/8/layout/process5"/>
    <dgm:cxn modelId="{D80EC1C6-887B-4ABF-AE4B-553B9D5C0233}" type="presOf" srcId="{22C80301-0672-4F25-8838-5A1F4EE23911}" destId="{CB251E03-0051-4C2B-8A5F-ACF1471D7D5F}" srcOrd="1" destOrd="0" presId="urn:microsoft.com/office/officeart/2005/8/layout/process5"/>
    <dgm:cxn modelId="{9C64F8AC-AD4D-4AA6-8B70-9747771025BE}" srcId="{B8541469-B532-478F-9587-8A4EA3DEDD70}" destId="{5016053D-6CE5-4860-926D-77A31E9FCEC7}" srcOrd="2" destOrd="0" parTransId="{5E77CA1A-D3BD-4A3A-A775-BB409F00229A}" sibTransId="{A95EC014-29B2-4B03-8F68-6FFEBD4CDE82}"/>
    <dgm:cxn modelId="{0ED3A38F-6219-4369-B110-3EB3B4ABA1C9}" type="presOf" srcId="{C711AEC9-6AEB-4B4B-BD19-E74B78D8D12F}" destId="{F0C2DB55-0139-4F8F-AC1F-D08CF56EA705}" srcOrd="0" destOrd="0" presId="urn:microsoft.com/office/officeart/2005/8/layout/process5"/>
    <dgm:cxn modelId="{6C0AF360-8EF6-42EE-881E-CE0F92F781D9}" srcId="{B8541469-B532-478F-9587-8A4EA3DEDD70}" destId="{21E34798-D325-4D82-8B74-3D1D2569F536}" srcOrd="3" destOrd="0" parTransId="{4159812E-BCD3-438E-90FA-40591B948078}" sibTransId="{6860E8F8-BB93-40EA-AF3A-F75558700FC6}"/>
    <dgm:cxn modelId="{DC18CAA7-27B7-4A6F-BB4B-514BF9C38F2C}" type="presOf" srcId="{A95EC014-29B2-4B03-8F68-6FFEBD4CDE82}" destId="{3E9B41F6-4E14-47FD-85D4-35638440F209}" srcOrd="0" destOrd="0" presId="urn:microsoft.com/office/officeart/2005/8/layout/process5"/>
    <dgm:cxn modelId="{7CAECD8B-9A2D-41FB-8209-2C6D3C32AAD3}" srcId="{B8541469-B532-478F-9587-8A4EA3DEDD70}" destId="{C711AEC9-6AEB-4B4B-BD19-E74B78D8D12F}" srcOrd="0" destOrd="0" parTransId="{E4346996-A9A5-447C-9D90-73FAF877594E}" sibTransId="{F04F5CC8-0312-4596-A164-4A95CC6C6810}"/>
    <dgm:cxn modelId="{147279C3-40DD-48B9-8BB4-1185DBA0A2CC}" type="presParOf" srcId="{6CAA9C47-C8CB-49ED-9D50-93BE26872C7D}" destId="{F0C2DB55-0139-4F8F-AC1F-D08CF56EA705}" srcOrd="0" destOrd="0" presId="urn:microsoft.com/office/officeart/2005/8/layout/process5"/>
    <dgm:cxn modelId="{1E002A4E-8B89-4166-9E33-152631D826F2}" type="presParOf" srcId="{6CAA9C47-C8CB-49ED-9D50-93BE26872C7D}" destId="{FE92E4E9-A3AB-4063-BDD9-EC807BEE6062}" srcOrd="1" destOrd="0" presId="urn:microsoft.com/office/officeart/2005/8/layout/process5"/>
    <dgm:cxn modelId="{3D7BE8CC-A30F-4679-8ACE-1B76F36831A0}" type="presParOf" srcId="{FE92E4E9-A3AB-4063-BDD9-EC807BEE6062}" destId="{1E46C118-10F0-43D0-B581-09567F017AE0}" srcOrd="0" destOrd="0" presId="urn:microsoft.com/office/officeart/2005/8/layout/process5"/>
    <dgm:cxn modelId="{47603B40-8278-439F-8186-88EA0B8B5E68}" type="presParOf" srcId="{6CAA9C47-C8CB-49ED-9D50-93BE26872C7D}" destId="{5F401849-D282-4858-B2D4-CB936A28F754}" srcOrd="2" destOrd="0" presId="urn:microsoft.com/office/officeart/2005/8/layout/process5"/>
    <dgm:cxn modelId="{7FD3501E-5047-4071-A0A5-2DD06B212DFC}" type="presParOf" srcId="{6CAA9C47-C8CB-49ED-9D50-93BE26872C7D}" destId="{08B0F732-2B4A-4D9C-846B-A10B1E6DFAD2}" srcOrd="3" destOrd="0" presId="urn:microsoft.com/office/officeart/2005/8/layout/process5"/>
    <dgm:cxn modelId="{E85B4E28-F714-40D5-9BC0-F917F3018FD3}" type="presParOf" srcId="{08B0F732-2B4A-4D9C-846B-A10B1E6DFAD2}" destId="{CB251E03-0051-4C2B-8A5F-ACF1471D7D5F}" srcOrd="0" destOrd="0" presId="urn:microsoft.com/office/officeart/2005/8/layout/process5"/>
    <dgm:cxn modelId="{5F17C8BB-6ED8-44A4-B0C6-2FC7E4930C99}" type="presParOf" srcId="{6CAA9C47-C8CB-49ED-9D50-93BE26872C7D}" destId="{31D24FBF-FE01-488C-BB42-5273BE08DD89}" srcOrd="4" destOrd="0" presId="urn:microsoft.com/office/officeart/2005/8/layout/process5"/>
    <dgm:cxn modelId="{26A01100-DFC1-41F0-A8C8-3F902057F2B3}" type="presParOf" srcId="{6CAA9C47-C8CB-49ED-9D50-93BE26872C7D}" destId="{3E9B41F6-4E14-47FD-85D4-35638440F209}" srcOrd="5" destOrd="0" presId="urn:microsoft.com/office/officeart/2005/8/layout/process5"/>
    <dgm:cxn modelId="{DF652BB0-B2FD-4210-9941-80D28CE21F24}" type="presParOf" srcId="{3E9B41F6-4E14-47FD-85D4-35638440F209}" destId="{ABDCFF50-9626-4976-B279-25B18B09AE79}" srcOrd="0" destOrd="0" presId="urn:microsoft.com/office/officeart/2005/8/layout/process5"/>
    <dgm:cxn modelId="{D6D90552-0DF0-4530-B1ED-489151B05ED2}" type="presParOf" srcId="{6CAA9C47-C8CB-49ED-9D50-93BE26872C7D}" destId="{FD880B41-91F3-46B6-A18E-0085051DA056}" srcOrd="6" destOrd="0" presId="urn:microsoft.com/office/officeart/2005/8/layout/process5"/>
    <dgm:cxn modelId="{84E8C6C9-BBEA-41FF-982A-223D6C1F7B2C}" type="presParOf" srcId="{6CAA9C47-C8CB-49ED-9D50-93BE26872C7D}" destId="{F22B17C7-4CE7-44B6-A89B-52326D34428E}" srcOrd="7" destOrd="0" presId="urn:microsoft.com/office/officeart/2005/8/layout/process5"/>
    <dgm:cxn modelId="{608B5BA0-E952-442F-A25F-85024447A5C4}" type="presParOf" srcId="{F22B17C7-4CE7-44B6-A89B-52326D34428E}" destId="{E78B6EA3-4BDF-448E-A093-B1039413DDBC}" srcOrd="0" destOrd="0" presId="urn:microsoft.com/office/officeart/2005/8/layout/process5"/>
    <dgm:cxn modelId="{82CCFDAC-7878-40F4-8337-E79167DC88C7}" type="presParOf" srcId="{6CAA9C47-C8CB-49ED-9D50-93BE26872C7D}" destId="{3EF122B5-3FEE-4408-AB69-8D76FF767DE1}" srcOrd="8" destOrd="0" presId="urn:microsoft.com/office/officeart/2005/8/layout/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67B65-842A-448A-8FD6-BEB0BDBA1DFF}">
      <dsp:nvSpPr>
        <dsp:cNvPr id="0" name=""/>
        <dsp:cNvSpPr/>
      </dsp:nvSpPr>
      <dsp:spPr>
        <a:xfrm>
          <a:off x="7727785" y="2532529"/>
          <a:ext cx="91440" cy="471415"/>
        </a:xfrm>
        <a:custGeom>
          <a:avLst/>
          <a:gdLst/>
          <a:ahLst/>
          <a:cxnLst/>
          <a:rect l="0" t="0" r="0" b="0"/>
          <a:pathLst>
            <a:path>
              <a:moveTo>
                <a:pt x="45720" y="0"/>
              </a:moveTo>
              <a:lnTo>
                <a:pt x="45720" y="47141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F2CAE8-961A-458E-B4DE-8BB4235295CB}">
      <dsp:nvSpPr>
        <dsp:cNvPr id="0" name=""/>
        <dsp:cNvSpPr/>
      </dsp:nvSpPr>
      <dsp:spPr>
        <a:xfrm>
          <a:off x="5792388" y="1031833"/>
          <a:ext cx="1981116" cy="471415"/>
        </a:xfrm>
        <a:custGeom>
          <a:avLst/>
          <a:gdLst/>
          <a:ahLst/>
          <a:cxnLst/>
          <a:rect l="0" t="0" r="0" b="0"/>
          <a:pathLst>
            <a:path>
              <a:moveTo>
                <a:pt x="0" y="0"/>
              </a:moveTo>
              <a:lnTo>
                <a:pt x="0" y="321256"/>
              </a:lnTo>
              <a:lnTo>
                <a:pt x="1981116" y="321256"/>
              </a:lnTo>
              <a:lnTo>
                <a:pt x="1981116" y="47141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A14D81-648C-4E8A-BA31-4F5A5038B364}">
      <dsp:nvSpPr>
        <dsp:cNvPr id="0" name=""/>
        <dsp:cNvSpPr/>
      </dsp:nvSpPr>
      <dsp:spPr>
        <a:xfrm>
          <a:off x="3811272" y="2532529"/>
          <a:ext cx="1981116" cy="471415"/>
        </a:xfrm>
        <a:custGeom>
          <a:avLst/>
          <a:gdLst/>
          <a:ahLst/>
          <a:cxnLst/>
          <a:rect l="0" t="0" r="0" b="0"/>
          <a:pathLst>
            <a:path>
              <a:moveTo>
                <a:pt x="0" y="0"/>
              </a:moveTo>
              <a:lnTo>
                <a:pt x="0" y="321256"/>
              </a:lnTo>
              <a:lnTo>
                <a:pt x="1981116" y="321256"/>
              </a:lnTo>
              <a:lnTo>
                <a:pt x="1981116" y="47141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536B15-9564-4630-AC4B-6C359449BC5D}">
      <dsp:nvSpPr>
        <dsp:cNvPr id="0" name=""/>
        <dsp:cNvSpPr/>
      </dsp:nvSpPr>
      <dsp:spPr>
        <a:xfrm>
          <a:off x="3765552" y="2532529"/>
          <a:ext cx="91440" cy="473969"/>
        </a:xfrm>
        <a:custGeom>
          <a:avLst/>
          <a:gdLst/>
          <a:ahLst/>
          <a:cxnLst/>
          <a:rect l="0" t="0" r="0" b="0"/>
          <a:pathLst>
            <a:path>
              <a:moveTo>
                <a:pt x="45720" y="0"/>
              </a:moveTo>
              <a:lnTo>
                <a:pt x="45720" y="323809"/>
              </a:lnTo>
              <a:lnTo>
                <a:pt x="66046" y="323809"/>
              </a:lnTo>
              <a:lnTo>
                <a:pt x="66046" y="47396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7EE58F-59AD-4A0A-AD6C-B23A9E0802E2}">
      <dsp:nvSpPr>
        <dsp:cNvPr id="0" name=""/>
        <dsp:cNvSpPr/>
      </dsp:nvSpPr>
      <dsp:spPr>
        <a:xfrm>
          <a:off x="1830156" y="2532529"/>
          <a:ext cx="1981116" cy="471415"/>
        </a:xfrm>
        <a:custGeom>
          <a:avLst/>
          <a:gdLst/>
          <a:ahLst/>
          <a:cxnLst/>
          <a:rect l="0" t="0" r="0" b="0"/>
          <a:pathLst>
            <a:path>
              <a:moveTo>
                <a:pt x="1981116" y="0"/>
              </a:moveTo>
              <a:lnTo>
                <a:pt x="1981116" y="321256"/>
              </a:lnTo>
              <a:lnTo>
                <a:pt x="0" y="321256"/>
              </a:lnTo>
              <a:lnTo>
                <a:pt x="0" y="47141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C217BD-B7F4-40D1-9B4E-F3507BE52CE6}">
      <dsp:nvSpPr>
        <dsp:cNvPr id="0" name=""/>
        <dsp:cNvSpPr/>
      </dsp:nvSpPr>
      <dsp:spPr>
        <a:xfrm>
          <a:off x="3811272" y="1031833"/>
          <a:ext cx="1981116" cy="471415"/>
        </a:xfrm>
        <a:custGeom>
          <a:avLst/>
          <a:gdLst/>
          <a:ahLst/>
          <a:cxnLst/>
          <a:rect l="0" t="0" r="0" b="0"/>
          <a:pathLst>
            <a:path>
              <a:moveTo>
                <a:pt x="1981116" y="0"/>
              </a:moveTo>
              <a:lnTo>
                <a:pt x="1981116" y="321256"/>
              </a:lnTo>
              <a:lnTo>
                <a:pt x="0" y="321256"/>
              </a:lnTo>
              <a:lnTo>
                <a:pt x="0" y="47141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521FD9-78AB-427C-AB88-98FCE6146E91}">
      <dsp:nvSpPr>
        <dsp:cNvPr id="0" name=""/>
        <dsp:cNvSpPr/>
      </dsp:nvSpPr>
      <dsp:spPr>
        <a:xfrm>
          <a:off x="4981932" y="2553"/>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AEA7B3-A0D3-44E4-9FF4-C93B09BCCA83}">
      <dsp:nvSpPr>
        <dsp:cNvPr id="0" name=""/>
        <dsp:cNvSpPr/>
      </dsp:nvSpPr>
      <dsp:spPr>
        <a:xfrm>
          <a:off x="5162033" y="173649"/>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visualization</a:t>
          </a:r>
          <a:endParaRPr lang="en-US" sz="2100" kern="1200" dirty="0"/>
        </a:p>
      </dsp:txBody>
      <dsp:txXfrm>
        <a:off x="5192180" y="203796"/>
        <a:ext cx="1560619" cy="968986"/>
      </dsp:txXfrm>
    </dsp:sp>
    <dsp:sp modelId="{D0CDAE17-7741-487C-9C6B-6B0EF0513D98}">
      <dsp:nvSpPr>
        <dsp:cNvPr id="0" name=""/>
        <dsp:cNvSpPr/>
      </dsp:nvSpPr>
      <dsp:spPr>
        <a:xfrm>
          <a:off x="3000815" y="1503249"/>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8E299C-0234-46EA-9B23-0F2D94ECD4B7}">
      <dsp:nvSpPr>
        <dsp:cNvPr id="0" name=""/>
        <dsp:cNvSpPr/>
      </dsp:nvSpPr>
      <dsp:spPr>
        <a:xfrm>
          <a:off x="3180917" y="1674345"/>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exploratory</a:t>
          </a:r>
          <a:endParaRPr lang="en-US" sz="2100" kern="1200" dirty="0"/>
        </a:p>
      </dsp:txBody>
      <dsp:txXfrm>
        <a:off x="3211064" y="1704492"/>
        <a:ext cx="1560619" cy="968986"/>
      </dsp:txXfrm>
    </dsp:sp>
    <dsp:sp modelId="{6B4D3F9D-C830-4B15-9FEC-009031E5FADB}">
      <dsp:nvSpPr>
        <dsp:cNvPr id="0" name=""/>
        <dsp:cNvSpPr/>
      </dsp:nvSpPr>
      <dsp:spPr>
        <a:xfrm>
          <a:off x="1019699" y="3003944"/>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CD0920-9973-4AF4-B7D6-21A6F6CE393E}">
      <dsp:nvSpPr>
        <dsp:cNvPr id="0" name=""/>
        <dsp:cNvSpPr/>
      </dsp:nvSpPr>
      <dsp:spPr>
        <a:xfrm>
          <a:off x="1199800" y="3175041"/>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quick</a:t>
          </a:r>
          <a:endParaRPr lang="en-US" sz="2100" kern="1200" dirty="0"/>
        </a:p>
      </dsp:txBody>
      <dsp:txXfrm>
        <a:off x="1229947" y="3205188"/>
        <a:ext cx="1560619" cy="968986"/>
      </dsp:txXfrm>
    </dsp:sp>
    <dsp:sp modelId="{03B0535D-27FF-4E6B-9AE5-7DFAE1415AD6}">
      <dsp:nvSpPr>
        <dsp:cNvPr id="0" name=""/>
        <dsp:cNvSpPr/>
      </dsp:nvSpPr>
      <dsp:spPr>
        <a:xfrm>
          <a:off x="3021142" y="3006498"/>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CFACF3-8B7E-48CD-AC4E-6F11F96B7DCF}">
      <dsp:nvSpPr>
        <dsp:cNvPr id="0" name=""/>
        <dsp:cNvSpPr/>
      </dsp:nvSpPr>
      <dsp:spPr>
        <a:xfrm>
          <a:off x="3201243" y="3177594"/>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Not clean</a:t>
          </a:r>
          <a:endParaRPr lang="en-US" sz="2100" kern="1200" dirty="0"/>
        </a:p>
      </dsp:txBody>
      <dsp:txXfrm>
        <a:off x="3231390" y="3207741"/>
        <a:ext cx="1560619" cy="968986"/>
      </dsp:txXfrm>
    </dsp:sp>
    <dsp:sp modelId="{B3F7F222-5DC4-4124-BB2F-15EACA56EA0F}">
      <dsp:nvSpPr>
        <dsp:cNvPr id="0" name=""/>
        <dsp:cNvSpPr/>
      </dsp:nvSpPr>
      <dsp:spPr>
        <a:xfrm>
          <a:off x="4981932" y="3003944"/>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98ECF-620C-4CA6-9BDF-4C8514D9630B}">
      <dsp:nvSpPr>
        <dsp:cNvPr id="0" name=""/>
        <dsp:cNvSpPr/>
      </dsp:nvSpPr>
      <dsp:spPr>
        <a:xfrm>
          <a:off x="5162033" y="3175041"/>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Makes sense</a:t>
          </a:r>
          <a:endParaRPr lang="en-US" sz="2100" kern="1200" dirty="0"/>
        </a:p>
      </dsp:txBody>
      <dsp:txXfrm>
        <a:off x="5192180" y="3205188"/>
        <a:ext cx="1560619" cy="968986"/>
      </dsp:txXfrm>
    </dsp:sp>
    <dsp:sp modelId="{B181A171-A7E6-494D-BC9A-BC5177017241}">
      <dsp:nvSpPr>
        <dsp:cNvPr id="0" name=""/>
        <dsp:cNvSpPr/>
      </dsp:nvSpPr>
      <dsp:spPr>
        <a:xfrm>
          <a:off x="6963048" y="1503249"/>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045A14-AA59-4688-B1EE-E01EA098857A}">
      <dsp:nvSpPr>
        <dsp:cNvPr id="0" name=""/>
        <dsp:cNvSpPr/>
      </dsp:nvSpPr>
      <dsp:spPr>
        <a:xfrm>
          <a:off x="7143150" y="1674345"/>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explanatory</a:t>
          </a:r>
          <a:endParaRPr lang="en-US" sz="2100" kern="1200" dirty="0"/>
        </a:p>
      </dsp:txBody>
      <dsp:txXfrm>
        <a:off x="7173297" y="1704492"/>
        <a:ext cx="1560619" cy="968986"/>
      </dsp:txXfrm>
    </dsp:sp>
    <dsp:sp modelId="{CA4C5D99-C55D-48D8-A46D-6C4567002E7E}">
      <dsp:nvSpPr>
        <dsp:cNvPr id="0" name=""/>
        <dsp:cNvSpPr/>
      </dsp:nvSpPr>
      <dsp:spPr>
        <a:xfrm>
          <a:off x="6963048" y="3003944"/>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DB83BF-FD94-43BB-AFA6-74A8357C8E86}">
      <dsp:nvSpPr>
        <dsp:cNvPr id="0" name=""/>
        <dsp:cNvSpPr/>
      </dsp:nvSpPr>
      <dsp:spPr>
        <a:xfrm>
          <a:off x="7143150" y="3175041"/>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polished</a:t>
          </a:r>
          <a:endParaRPr lang="en-US" sz="2100" kern="1200" dirty="0"/>
        </a:p>
      </dsp:txBody>
      <dsp:txXfrm>
        <a:off x="7173297" y="3205188"/>
        <a:ext cx="1560619" cy="968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2DB55-0139-4F8F-AC1F-D08CF56EA705}">
      <dsp:nvSpPr>
        <dsp:cNvPr id="0" name=""/>
        <dsp:cNvSpPr/>
      </dsp:nvSpPr>
      <dsp:spPr>
        <a:xfrm>
          <a:off x="8599" y="47318"/>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Choose dataset</a:t>
          </a:r>
          <a:endParaRPr lang="en-US" sz="2900" kern="1200" dirty="0"/>
        </a:p>
      </dsp:txBody>
      <dsp:txXfrm>
        <a:off x="53765" y="92484"/>
        <a:ext cx="2479816" cy="1451757"/>
      </dsp:txXfrm>
    </dsp:sp>
    <dsp:sp modelId="{FE92E4E9-A3AB-4063-BDD9-EC807BEE6062}">
      <dsp:nvSpPr>
        <dsp:cNvPr id="0" name=""/>
        <dsp:cNvSpPr/>
      </dsp:nvSpPr>
      <dsp:spPr>
        <a:xfrm>
          <a:off x="2804920" y="499664"/>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804920" y="627143"/>
        <a:ext cx="381410" cy="382438"/>
      </dsp:txXfrm>
    </dsp:sp>
    <dsp:sp modelId="{5F401849-D282-4858-B2D4-CB936A28F754}">
      <dsp:nvSpPr>
        <dsp:cNvPr id="0" name=""/>
        <dsp:cNvSpPr/>
      </dsp:nvSpPr>
      <dsp:spPr>
        <a:xfrm>
          <a:off x="3606807" y="47318"/>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Explore Your Data</a:t>
          </a:r>
          <a:endParaRPr lang="en-US" sz="2900" kern="1200" dirty="0"/>
        </a:p>
      </dsp:txBody>
      <dsp:txXfrm>
        <a:off x="3651973" y="92484"/>
        <a:ext cx="2479816" cy="1451757"/>
      </dsp:txXfrm>
    </dsp:sp>
    <dsp:sp modelId="{08B0F732-2B4A-4D9C-846B-A10B1E6DFAD2}">
      <dsp:nvSpPr>
        <dsp:cNvPr id="0" name=""/>
        <dsp:cNvSpPr/>
      </dsp:nvSpPr>
      <dsp:spPr>
        <a:xfrm>
          <a:off x="6403128" y="499664"/>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6403128" y="627143"/>
        <a:ext cx="381410" cy="382438"/>
      </dsp:txXfrm>
    </dsp:sp>
    <dsp:sp modelId="{31D24FBF-FE01-488C-BB42-5273BE08DD89}">
      <dsp:nvSpPr>
        <dsp:cNvPr id="0" name=""/>
        <dsp:cNvSpPr/>
      </dsp:nvSpPr>
      <dsp:spPr>
        <a:xfrm>
          <a:off x="7205015" y="47318"/>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Document your Story</a:t>
          </a:r>
          <a:endParaRPr lang="en-US" sz="2900" kern="1200" dirty="0"/>
        </a:p>
      </dsp:txBody>
      <dsp:txXfrm>
        <a:off x="7250181" y="92484"/>
        <a:ext cx="2479816" cy="1451757"/>
      </dsp:txXfrm>
    </dsp:sp>
    <dsp:sp modelId="{3E9B41F6-4E14-47FD-85D4-35638440F209}">
      <dsp:nvSpPr>
        <dsp:cNvPr id="0" name=""/>
        <dsp:cNvSpPr/>
      </dsp:nvSpPr>
      <dsp:spPr>
        <a:xfrm rot="5400000">
          <a:off x="8217653" y="1769318"/>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8298870" y="1815581"/>
        <a:ext cx="382438" cy="381410"/>
      </dsp:txXfrm>
    </dsp:sp>
    <dsp:sp modelId="{FD880B41-91F3-46B6-A18E-0085051DA056}">
      <dsp:nvSpPr>
        <dsp:cNvPr id="0" name=""/>
        <dsp:cNvSpPr/>
      </dsp:nvSpPr>
      <dsp:spPr>
        <a:xfrm>
          <a:off x="7205015" y="2617467"/>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Create your Slide Deck</a:t>
          </a:r>
          <a:endParaRPr lang="en-US" sz="2900" kern="1200" dirty="0"/>
        </a:p>
      </dsp:txBody>
      <dsp:txXfrm>
        <a:off x="7250181" y="2662633"/>
        <a:ext cx="2479816" cy="1451757"/>
      </dsp:txXfrm>
    </dsp:sp>
    <dsp:sp modelId="{F22B17C7-4CE7-44B6-A89B-52326D34428E}">
      <dsp:nvSpPr>
        <dsp:cNvPr id="0" name=""/>
        <dsp:cNvSpPr/>
      </dsp:nvSpPr>
      <dsp:spPr>
        <a:xfrm rot="10800000">
          <a:off x="6433970" y="3069813"/>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10800000">
        <a:off x="6597431" y="3197292"/>
        <a:ext cx="381410" cy="382438"/>
      </dsp:txXfrm>
    </dsp:sp>
    <dsp:sp modelId="{3EF122B5-3FEE-4408-AB69-8D76FF767DE1}">
      <dsp:nvSpPr>
        <dsp:cNvPr id="0" name=""/>
        <dsp:cNvSpPr/>
      </dsp:nvSpPr>
      <dsp:spPr>
        <a:xfrm>
          <a:off x="3606807" y="2617467"/>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Review and Submit the Project</a:t>
          </a:r>
          <a:endParaRPr lang="en-US" sz="2900" kern="1200" dirty="0"/>
        </a:p>
      </dsp:txBody>
      <dsp:txXfrm>
        <a:off x="3651973" y="2662633"/>
        <a:ext cx="2479816" cy="14517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78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79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79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79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79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C8D55226-7F20-416A-B32D-ADF97B15318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1" TargetMode="External"/><Relationship Id="rId2" Type="http://schemas.openxmlformats.org/officeDocument/2006/relationships/image" Target="../media/image185.png"/><Relationship Id="rId3" Type="http://schemas.openxmlformats.org/officeDocument/2006/relationships/slide" Target="../slides/slide10.xml"/><Relationship Id="rId4"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 Target="../slides/slide11.xml"/><Relationship Id="rId3"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hyperlink" Target="https://public.tableau.com/app/profile/josh.weyburne/viz/CookBook/VizCookbook" TargetMode="External"/><Relationship Id="rId2" Type="http://schemas.openxmlformats.org/officeDocument/2006/relationships/slide" Target="../slides/slide15.xml"/><Relationship Id="rId3"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hyperlink" Target="http://www.tableaureferenceguide.com/" TargetMode="External"/><Relationship Id="rId2" Type="http://schemas.openxmlformats.org/officeDocument/2006/relationships/slide" Target="../slides/slide16.xml"/><Relationship Id="rId3"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s://public.tableau.com/app/profile/bbc.audiences/viz/BBCAudiencesTableauStyleGuide/MoreInfo2" TargetMode="External"/><Relationship Id="rId2" Type="http://schemas.openxmlformats.org/officeDocument/2006/relationships/slide" Target="../slides/slide17.xml"/><Relationship Id="rId3"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hyperlink" Target="https://www.youtube.com/c/sqlbelle/search?query=tips" TargetMode="External"/><Relationship Id="rId2" Type="http://schemas.openxmlformats.org/officeDocument/2006/relationships/slide" Target="../slides/slide62.xml"/><Relationship Id="rId3"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hyperlink" Target="https://seaborn.pydata.org/generated/seaborn.color_palette.html#seaborn.color_palette" TargetMode="External"/><Relationship Id="rId2" Type="http://schemas.openxmlformats.org/officeDocument/2006/relationships/hyperlink" Target="https://seaborn.pydata.org/generated/seaborn.color_palette.html#seaborn.color_palette" TargetMode="External"/><Relationship Id="rId3" Type="http://schemas.openxmlformats.org/officeDocument/2006/relationships/slide" Target="../slides/slide69.xml"/><Relationship Id="rId4"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hyperlink" Target="https://seaborn.pydata.org/generated/seaborn.relplot.html#seaborn.relplot" TargetMode="External"/><Relationship Id="rId2" Type="http://schemas.openxmlformats.org/officeDocument/2006/relationships/hyperlink" Target="https://seaborn.pydata.org/generated/seaborn.relplot.html#seaborn.relplot" TargetMode="External"/><Relationship Id="rId3" Type="http://schemas.openxmlformats.org/officeDocument/2006/relationships/hyperlink" Target="https://seaborn.pydata.org/generated/seaborn.displot.html#seaborn.displot" TargetMode="External"/><Relationship Id="rId4" Type="http://schemas.openxmlformats.org/officeDocument/2006/relationships/hyperlink" Target="https://seaborn.pydata.org/generated/seaborn.displot.html#seaborn.displot" TargetMode="External"/><Relationship Id="rId5" Type="http://schemas.openxmlformats.org/officeDocument/2006/relationships/slide" Target="../slides/slide75.xml"/><Relationship Id="rId6"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sldImg"/>
          </p:nvPr>
        </p:nvSpPr>
        <p:spPr>
          <a:xfrm>
            <a:off x="685800" y="1143000"/>
            <a:ext cx="5484960" cy="3084840"/>
          </a:xfrm>
          <a:prstGeom prst="rect">
            <a:avLst/>
          </a:prstGeom>
        </p:spPr>
      </p:sp>
      <p:sp>
        <p:nvSpPr>
          <p:cNvPr id="111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b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1117"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141C4EF-4F1E-4C4A-B8F0-DE552024E06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PlaceHolder 1"/>
          <p:cNvSpPr>
            <a:spLocks noGrp="1"/>
          </p:cNvSpPr>
          <p:nvPr>
            <p:ph type="sldImg"/>
          </p:nvPr>
        </p:nvSpPr>
        <p:spPr>
          <a:xfrm>
            <a:off x="380880" y="694800"/>
            <a:ext cx="6091920" cy="3425040"/>
          </a:xfrm>
          <a:prstGeom prst="rect">
            <a:avLst/>
          </a:prstGeom>
        </p:spPr>
      </p:sp>
      <p:sp>
        <p:nvSpPr>
          <p:cNvPr id="1119" name="PlaceHolder 2"/>
          <p:cNvSpPr>
            <a:spLocks noGrp="1"/>
          </p:cNvSpPr>
          <p:nvPr>
            <p:ph type="body"/>
          </p:nvPr>
        </p:nvSpPr>
        <p:spPr>
          <a:xfrm>
            <a:off x="731880" y="4343400"/>
            <a:ext cx="5482440" cy="411084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Most common job titles </a:t>
            </a:r>
            <a:endParaRPr b="0" lang="en-US" sz="2000" spc="-1" strike="noStrike">
              <a:latin typeface="Arial"/>
            </a:endParaRPr>
          </a:p>
          <a:p>
            <a:pPr marL="216000" indent="-212760">
              <a:lnSpc>
                <a:spcPct val="100000"/>
              </a:lnSpc>
              <a:tabLst>
                <a:tab algn="l" pos="0"/>
              </a:tabLst>
            </a:pPr>
            <a:endParaRPr b="0" lang="en-US" sz="2000" spc="-1" strike="noStrike">
              <a:latin typeface="Arial"/>
            </a:endParaRPr>
          </a:p>
          <a:p>
            <a:pPr marL="216000" indent="-212760">
              <a:lnSpc>
                <a:spcPct val="100000"/>
              </a:lnSpc>
              <a:tabLst>
                <a:tab algn="l" pos="0"/>
              </a:tabLst>
            </a:pPr>
            <a:r>
              <a:rPr b="0" lang="en-US" sz="2000" spc="-1" strike="noStrike" u="sng">
                <a:solidFill>
                  <a:srgbClr val="000000"/>
                </a:solidFill>
                <a:uFillTx/>
                <a:latin typeface="Arial"/>
                <a:hlinkClick r:id="rId1"/>
              </a:rPr>
              <a:t>https://campus.datacamp.com/courses/introduction-to-tableau/getting-started-with-tableau?ex=1</a:t>
            </a:r>
            <a:r>
              <a:rPr b="0" lang="en-US" sz="2000" spc="-1" strike="noStrike">
                <a:solidFill>
                  <a:srgbClr val="000000"/>
                </a:solidFill>
                <a:latin typeface="Arial"/>
              </a:rPr>
              <a:t> </a:t>
            </a:r>
            <a:endParaRPr b="0" lang="en-US" sz="2000" spc="-1" strike="noStrike">
              <a:latin typeface="Arial"/>
            </a:endParaRPr>
          </a:p>
        </p:txBody>
      </p:sp>
      <p:pic>
        <p:nvPicPr>
          <p:cNvPr id="1120" name="" descr=""/>
          <p:cNvPicPr/>
          <p:nvPr/>
        </p:nvPicPr>
        <p:blipFill>
          <a:blip r:embed="rId2"/>
          <a:stretch/>
        </p:blipFill>
        <p:spPr>
          <a:xfrm>
            <a:off x="955800" y="1839600"/>
            <a:ext cx="3063960" cy="1997280"/>
          </a:xfrm>
          <a:prstGeom prst="rect">
            <a:avLst/>
          </a:prstGeom>
          <a:ln>
            <a:noFill/>
          </a:ln>
        </p:spPr>
      </p:pic>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PlaceHolder 1"/>
          <p:cNvSpPr>
            <a:spLocks noGrp="1"/>
          </p:cNvSpPr>
          <p:nvPr>
            <p:ph type="sldImg"/>
          </p:nvPr>
        </p:nvSpPr>
        <p:spPr>
          <a:xfrm>
            <a:off x="380880" y="694800"/>
            <a:ext cx="6091920" cy="3425040"/>
          </a:xfrm>
          <a:prstGeom prst="rect">
            <a:avLst/>
          </a:prstGeom>
        </p:spPr>
      </p:sp>
      <p:sp>
        <p:nvSpPr>
          <p:cNvPr id="1122" name="PlaceHolder 2"/>
          <p:cNvSpPr>
            <a:spLocks noGrp="1"/>
          </p:cNvSpPr>
          <p:nvPr>
            <p:ph type="body"/>
          </p:nvPr>
        </p:nvSpPr>
        <p:spPr>
          <a:xfrm>
            <a:off x="685800" y="4343400"/>
            <a:ext cx="5482440" cy="411084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https://www.slintel.com/tech/business-intelligence-bi/tableausoftware-vs-microsoftpowerbi</a:t>
            </a:r>
            <a:endParaRPr b="0" lang="en-US" sz="2000" spc="-1" strike="noStrike">
              <a:latin typeface="Arial"/>
            </a:endParaRPr>
          </a:p>
        </p:txBody>
      </p:sp>
      <p:pic>
        <p:nvPicPr>
          <p:cNvPr id="1123" name="" descr=""/>
          <p:cNvPicPr/>
          <p:nvPr/>
        </p:nvPicPr>
        <p:blipFill>
          <a:blip r:embed="rId1"/>
          <a:stretch/>
        </p:blipFill>
        <p:spPr>
          <a:xfrm>
            <a:off x="1645920" y="1920240"/>
            <a:ext cx="2648160" cy="1966680"/>
          </a:xfrm>
          <a:prstGeom prst="rect">
            <a:avLst/>
          </a:prstGeom>
          <a:ln>
            <a:noFill/>
          </a:ln>
        </p:spPr>
      </p:pic>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PlaceHolder 1"/>
          <p:cNvSpPr>
            <a:spLocks noGrp="1"/>
          </p:cNvSpPr>
          <p:nvPr>
            <p:ph type="sldImg"/>
          </p:nvPr>
        </p:nvSpPr>
        <p:spPr>
          <a:xfrm>
            <a:off x="380880" y="694800"/>
            <a:ext cx="6091920" cy="3425040"/>
          </a:xfrm>
          <a:prstGeom prst="rect">
            <a:avLst/>
          </a:prstGeom>
        </p:spPr>
      </p:sp>
      <p:sp>
        <p:nvSpPr>
          <p:cNvPr id="1125" name="PlaceHolder 2"/>
          <p:cNvSpPr>
            <a:spLocks noGrp="1"/>
          </p:cNvSpPr>
          <p:nvPr>
            <p:ph type="body"/>
          </p:nvPr>
        </p:nvSpPr>
        <p:spPr>
          <a:xfrm>
            <a:off x="685800" y="4343400"/>
            <a:ext cx="5482440" cy="411084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Need to check if tableau pubic supports only these files </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PlaceHolder 1"/>
          <p:cNvSpPr>
            <a:spLocks noGrp="1"/>
          </p:cNvSpPr>
          <p:nvPr>
            <p:ph type="sldImg"/>
          </p:nvPr>
        </p:nvSpPr>
        <p:spPr>
          <a:xfrm>
            <a:off x="380880" y="694800"/>
            <a:ext cx="6091920" cy="3425040"/>
          </a:xfrm>
          <a:prstGeom prst="rect">
            <a:avLst/>
          </a:prstGeom>
        </p:spPr>
      </p:sp>
      <p:sp>
        <p:nvSpPr>
          <p:cNvPr id="1127" name="PlaceHolder 2"/>
          <p:cNvSpPr>
            <a:spLocks noGrp="1"/>
          </p:cNvSpPr>
          <p:nvPr>
            <p:ph type="body"/>
          </p:nvPr>
        </p:nvSpPr>
        <p:spPr>
          <a:xfrm>
            <a:off x="685800" y="4343400"/>
            <a:ext cx="5482440" cy="411084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https://public.tableau.com/app/profile/datacamp.introduction.to.tableau#!/</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PlaceHolder 1"/>
          <p:cNvSpPr>
            <a:spLocks noGrp="1"/>
          </p:cNvSpPr>
          <p:nvPr>
            <p:ph type="sldImg"/>
          </p:nvPr>
        </p:nvSpPr>
        <p:spPr>
          <a:xfrm>
            <a:off x="380880" y="694800"/>
            <a:ext cx="6092280" cy="3425400"/>
          </a:xfrm>
          <a:prstGeom prst="rect">
            <a:avLst/>
          </a:prstGeom>
        </p:spPr>
      </p:sp>
      <p:sp>
        <p:nvSpPr>
          <p:cNvPr id="1129"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u="sng">
                <a:solidFill>
                  <a:srgbClr val="000000"/>
                </a:solidFill>
                <a:uFillTx/>
                <a:latin typeface="Arial"/>
                <a:hlinkClick r:id="rId1"/>
              </a:rPr>
              <a:t>https://public.tableau.com/app/profile/josh.weyburne/viz/CookBook/VizCookbook</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PlaceHolder 1"/>
          <p:cNvSpPr>
            <a:spLocks noGrp="1"/>
          </p:cNvSpPr>
          <p:nvPr>
            <p:ph type="sldImg"/>
          </p:nvPr>
        </p:nvSpPr>
        <p:spPr>
          <a:xfrm>
            <a:off x="380880" y="694800"/>
            <a:ext cx="6092280" cy="3425400"/>
          </a:xfrm>
          <a:prstGeom prst="rect">
            <a:avLst/>
          </a:prstGeom>
        </p:spPr>
      </p:sp>
      <p:sp>
        <p:nvSpPr>
          <p:cNvPr id="1131"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2000" spc="-1" strike="noStrike" u="sng">
                <a:solidFill>
                  <a:srgbClr val="000000"/>
                </a:solidFill>
                <a:uFillTx/>
                <a:latin typeface="Arial"/>
                <a:hlinkClick r:id="rId1"/>
              </a:rPr>
              <a:t>http://www.tableaureferenceguide.com/</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sldImg"/>
          </p:nvPr>
        </p:nvSpPr>
        <p:spPr>
          <a:xfrm>
            <a:off x="380880" y="694800"/>
            <a:ext cx="6092280" cy="3425400"/>
          </a:xfrm>
          <a:prstGeom prst="rect">
            <a:avLst/>
          </a:prstGeom>
        </p:spPr>
      </p:sp>
      <p:sp>
        <p:nvSpPr>
          <p:cNvPr id="1133"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BBC Audiences Tableau Style Guide | Tableau Public</a:t>
            </a:r>
            <a:endParaRPr b="0" lang="en-US" sz="2000" spc="-1" strike="noStrike">
              <a:latin typeface="Arial"/>
            </a:endParaRPr>
          </a:p>
          <a:p>
            <a:pPr marL="216000" indent="-213120">
              <a:lnSpc>
                <a:spcPct val="100000"/>
              </a:lnSpc>
              <a:tabLst>
                <a:tab algn="l" pos="0"/>
              </a:tabLst>
            </a:pPr>
            <a:r>
              <a:rPr b="0" lang="en-US" sz="2000" spc="-1" strike="noStrike" u="sng">
                <a:solidFill>
                  <a:srgbClr val="000000"/>
                </a:solidFill>
                <a:uFillTx/>
                <a:latin typeface="Arial"/>
                <a:hlinkClick r:id="rId1"/>
              </a:rPr>
              <a:t>https://public.tableau.com/app/profile/bbc.audiences/viz/BBCAudiencesTableauStyleGuide/MoreInfo2</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PlaceHolder 1"/>
          <p:cNvSpPr>
            <a:spLocks noGrp="1"/>
          </p:cNvSpPr>
          <p:nvPr>
            <p:ph type="sldImg"/>
          </p:nvPr>
        </p:nvSpPr>
        <p:spPr>
          <a:xfrm>
            <a:off x="380880" y="694800"/>
            <a:ext cx="6095520" cy="3428640"/>
          </a:xfrm>
          <a:prstGeom prst="rect">
            <a:avLst/>
          </a:prstGeom>
        </p:spPr>
      </p:sp>
      <p:sp>
        <p:nvSpPr>
          <p:cNvPr id="1135" name="PlaceHolder 2"/>
          <p:cNvSpPr>
            <a:spLocks noGrp="1"/>
          </p:cNvSpPr>
          <p:nvPr>
            <p:ph type="body"/>
          </p:nvPr>
        </p:nvSpPr>
        <p:spPr>
          <a:xfrm>
            <a:off x="685800" y="4343400"/>
            <a:ext cx="5486040" cy="4114440"/>
          </a:xfrm>
          <a:prstGeom prst="rect">
            <a:avLst/>
          </a:prstGeom>
        </p:spPr>
        <p:txBody>
          <a:bodyPr lIns="0" rIns="0" tIns="0" bIns="0">
            <a:noAutofit/>
          </a:bodyPr>
          <a:p>
            <a:r>
              <a:rPr b="0" lang="en-US" sz="2000" spc="-1" strike="noStrike">
                <a:latin typeface="Arial"/>
                <a:hlinkClick r:id="rId1"/>
              </a:rPr>
              <a:t>https://www.youtube.com/c/sqlbelle/search?query=tips</a:t>
            </a:r>
            <a:r>
              <a:rPr b="0" lang="en-US" sz="2000" spc="-1" strike="noStrike">
                <a:latin typeface="Arial"/>
              </a:rPr>
              <a:t> </a:t>
            </a:r>
            <a:endParaRPr b="0" lang="en-US" sz="20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sldImg"/>
          </p:nvPr>
        </p:nvSpPr>
        <p:spPr>
          <a:xfrm>
            <a:off x="685800" y="1143000"/>
            <a:ext cx="5484960" cy="3084840"/>
          </a:xfrm>
          <a:prstGeom prst="rect">
            <a:avLst/>
          </a:prstGeom>
        </p:spPr>
      </p:sp>
      <p:sp>
        <p:nvSpPr>
          <p:cNvPr id="1137"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1138"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20D94CB-5E30-4AA2-A6F8-3E7D231229F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PlaceHolder 1"/>
          <p:cNvSpPr>
            <a:spLocks noGrp="1"/>
          </p:cNvSpPr>
          <p:nvPr>
            <p:ph type="sldImg"/>
          </p:nvPr>
        </p:nvSpPr>
        <p:spPr>
          <a:xfrm>
            <a:off x="685800" y="1143000"/>
            <a:ext cx="5484960" cy="3084840"/>
          </a:xfrm>
          <a:prstGeom prst="rect">
            <a:avLst/>
          </a:prstGeom>
        </p:spPr>
      </p:sp>
      <p:sp>
        <p:nvSpPr>
          <p:cNvPr id="114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Choosing color palettes — seaborn 0.11.1 documentation</a:t>
            </a:r>
            <a:endParaRPr b="0" lang="en-US" sz="2000" spc="-1" strike="noStrike">
              <a:latin typeface="Arial"/>
            </a:endParaRPr>
          </a:p>
          <a:p>
            <a:pPr marL="216000" indent="-214920">
              <a:lnSpc>
                <a:spcPct val="100000"/>
              </a:lnSpc>
              <a:tabLst>
                <a:tab algn="l" pos="0"/>
              </a:tabLst>
            </a:pPr>
            <a:r>
              <a:rPr b="0" lang="en-US" sz="2000" spc="-1" strike="noStrike">
                <a:latin typeface="Arial"/>
              </a:rPr>
              <a:t>https://seaborn.pydata.org/tutorial/color_palettes.html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The most important function for working with color palettes is, aptly, </a:t>
            </a:r>
            <a:r>
              <a:rPr b="0" lang="en-US" sz="1200" spc="-1" strike="noStrike" u="sng">
                <a:solidFill>
                  <a:srgbClr val="000000"/>
                </a:solidFill>
                <a:uFillTx/>
                <a:latin typeface="+mn-lt"/>
                <a:ea typeface="+mn-ea"/>
                <a:hlinkClick r:id="rId1"/>
              </a:rPr>
              <a:t>color_palette</a:t>
            </a:r>
            <a:r>
              <a:rPr b="0" lang="en-US" sz="1200" spc="-1" strike="noStrike" u="sng">
                <a:solidFill>
                  <a:srgbClr val="000000"/>
                </a:solidFill>
                <a:uFillTx/>
                <a:latin typeface="+mn-lt"/>
                <a:ea typeface="+mn-ea"/>
                <a:hlinkClick r:id="rId2"/>
              </a:rPr>
              <a:t>()</a:t>
            </a:r>
            <a:r>
              <a:rPr b="0" lang="en-US" sz="1200" spc="-1" strike="noStrike">
                <a:solidFill>
                  <a:srgbClr val="000000"/>
                </a:solidFill>
                <a:latin typeface="+mn-lt"/>
                <a:ea typeface="+mn-ea"/>
              </a:rPr>
              <a:t>. This function provides an interface to most of the possible ways that one can generate color palettes in seaborn. And it’s used internally by any function that has a </a:t>
            </a:r>
            <a:r>
              <a:rPr b="0" lang="en-US" sz="2000" spc="-1" strike="noStrike">
                <a:solidFill>
                  <a:srgbClr val="000000"/>
                </a:solidFill>
                <a:latin typeface="+mn-lt"/>
                <a:ea typeface="+mn-ea"/>
              </a:rPr>
              <a:t>palette</a:t>
            </a:r>
            <a:r>
              <a:rPr b="0" lang="en-US" sz="1200" spc="-1" strike="noStrike">
                <a:solidFill>
                  <a:srgbClr val="000000"/>
                </a:solidFill>
                <a:latin typeface="+mn-lt"/>
                <a:ea typeface="+mn-ea"/>
              </a:rPr>
              <a:t> argument. </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1141"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0B50510-20BB-4504-A5BD-778A7511767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PlaceHolder 1"/>
          <p:cNvSpPr>
            <a:spLocks noGrp="1"/>
          </p:cNvSpPr>
          <p:nvPr>
            <p:ph type="sldImg"/>
          </p:nvPr>
        </p:nvSpPr>
        <p:spPr>
          <a:xfrm>
            <a:off x="685800" y="1143000"/>
            <a:ext cx="5484960" cy="3084840"/>
          </a:xfrm>
          <a:prstGeom prst="rect">
            <a:avLst/>
          </a:prstGeom>
        </p:spPr>
      </p:sp>
      <p:sp>
        <p:nvSpPr>
          <p:cNvPr id="114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Most people would be able to quickly ascertain that there are five distinct categories in the plot on the left and, if asked to characterize the “blue” points, would be able to do so.</a:t>
            </a:r>
            <a:endParaRPr b="0" lang="en-US" sz="1200" spc="-1" strike="noStrike">
              <a:latin typeface="Arial"/>
            </a:endParaRPr>
          </a:p>
        </p:txBody>
      </p:sp>
      <p:sp>
        <p:nvSpPr>
          <p:cNvPr id="1144"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120DD2E-7372-4AF2-BDD6-DE6E04D147A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PlaceHolder 1"/>
          <p:cNvSpPr>
            <a:spLocks noGrp="1"/>
          </p:cNvSpPr>
          <p:nvPr>
            <p:ph type="sldImg"/>
          </p:nvPr>
        </p:nvSpPr>
        <p:spPr>
          <a:xfrm>
            <a:off x="685800" y="1143000"/>
            <a:ext cx="5484960" cy="3084840"/>
          </a:xfrm>
          <a:prstGeom prst="rect">
            <a:avLst/>
          </a:prstGeom>
        </p:spPr>
      </p:sp>
      <p:sp>
        <p:nvSpPr>
          <p:cNvPr id="114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With the hue-based palette, it’s quite difficult to ascertain the shape of the bivariate distribution. In contrast, the luminance palette makes it much more clear that there are two prominant peaks.</a:t>
            </a:r>
            <a:endParaRPr b="0" lang="en-US" sz="1200" spc="-1" strike="noStrike">
              <a:latin typeface="Arial"/>
            </a:endParaRPr>
          </a:p>
        </p:txBody>
      </p:sp>
      <p:sp>
        <p:nvSpPr>
          <p:cNvPr id="1147"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FA7CEE5-12A0-4EAA-90FF-033A895E71E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PlaceHolder 1"/>
          <p:cNvSpPr>
            <a:spLocks noGrp="1"/>
          </p:cNvSpPr>
          <p:nvPr>
            <p:ph type="sldImg"/>
          </p:nvPr>
        </p:nvSpPr>
        <p:spPr>
          <a:xfrm>
            <a:off x="685800" y="1143000"/>
            <a:ext cx="5484960" cy="3084840"/>
          </a:xfrm>
          <a:prstGeom prst="rect">
            <a:avLst/>
          </a:prstGeom>
        </p:spPr>
      </p:sp>
      <p:sp>
        <p:nvSpPr>
          <p:cNvPr id="114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Some seaborn functions will default to a sequential palette when you are mapping numeric data. (For historical reasons, both categorical and numeric mappings are specified with the </a:t>
            </a:r>
            <a:r>
              <a:rPr b="0" lang="en-US" sz="2000" spc="-1" strike="noStrike">
                <a:solidFill>
                  <a:srgbClr val="000000"/>
                </a:solidFill>
                <a:latin typeface="+mn-lt"/>
                <a:ea typeface="+mn-ea"/>
              </a:rPr>
              <a:t>hue</a:t>
            </a:r>
            <a:r>
              <a:rPr b="0" lang="en-US" sz="1200" spc="-1" strike="noStrike">
                <a:solidFill>
                  <a:srgbClr val="000000"/>
                </a:solidFill>
                <a:latin typeface="+mn-lt"/>
                <a:ea typeface="+mn-ea"/>
              </a:rPr>
              <a:t> parameter in functions like </a:t>
            </a:r>
            <a:r>
              <a:rPr b="0" lang="en-US" sz="1200" spc="-1" strike="noStrike" u="sng">
                <a:solidFill>
                  <a:srgbClr val="000000"/>
                </a:solidFill>
                <a:uFillTx/>
                <a:latin typeface="+mn-lt"/>
                <a:ea typeface="+mn-ea"/>
                <a:hlinkClick r:id="rId1"/>
              </a:rPr>
              <a:t>relplot</a:t>
            </a:r>
            <a:r>
              <a:rPr b="0" lang="en-US" sz="1200" spc="-1" strike="noStrike" u="sng">
                <a:solidFill>
                  <a:srgbClr val="000000"/>
                </a:solidFill>
                <a:uFillTx/>
                <a:latin typeface="+mn-lt"/>
                <a:ea typeface="+mn-ea"/>
                <a:hlinkClick r:id="rId2"/>
              </a:rPr>
              <a:t>()</a:t>
            </a:r>
            <a:r>
              <a:rPr b="0" lang="en-US" sz="1200" spc="-1" strike="noStrike">
                <a:solidFill>
                  <a:srgbClr val="000000"/>
                </a:solidFill>
                <a:latin typeface="+mn-lt"/>
                <a:ea typeface="+mn-ea"/>
              </a:rPr>
              <a:t> or </a:t>
            </a:r>
            <a:r>
              <a:rPr b="0" lang="en-US" sz="1200" spc="-1" strike="noStrike" u="sng">
                <a:solidFill>
                  <a:srgbClr val="000000"/>
                </a:solidFill>
                <a:uFillTx/>
                <a:latin typeface="+mn-lt"/>
                <a:ea typeface="+mn-ea"/>
                <a:hlinkClick r:id="rId3"/>
              </a:rPr>
              <a:t>displot</a:t>
            </a:r>
            <a:r>
              <a:rPr b="0" lang="en-US" sz="1200" spc="-1" strike="noStrike" u="sng">
                <a:solidFill>
                  <a:srgbClr val="000000"/>
                </a:solidFill>
                <a:uFillTx/>
                <a:latin typeface="+mn-lt"/>
                <a:ea typeface="+mn-ea"/>
                <a:hlinkClick r:id="rId4"/>
              </a:rPr>
              <a:t>()</a:t>
            </a:r>
            <a:r>
              <a:rPr b="0" lang="en-US" sz="1200" spc="-1" strike="noStrike">
                <a:solidFill>
                  <a:srgbClr val="000000"/>
                </a:solidFill>
                <a:latin typeface="+mn-lt"/>
                <a:ea typeface="+mn-ea"/>
              </a:rPr>
              <a:t>, even though numeric mappings use color palettes with relatively little hue variation).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Perceptually uniform palettes</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Because they are intended to represent numeric values, the best sequential palettes will be </a:t>
            </a:r>
            <a:r>
              <a:rPr b="0" i="1" lang="en-US" sz="1200" spc="-1" strike="noStrike">
                <a:solidFill>
                  <a:srgbClr val="000000"/>
                </a:solidFill>
                <a:latin typeface="+mn-lt"/>
                <a:ea typeface="+mn-ea"/>
              </a:rPr>
              <a:t>perceptually uniform</a:t>
            </a:r>
            <a:r>
              <a:rPr b="0" lang="en-US" sz="1200" spc="-1" strike="noStrike">
                <a:solidFill>
                  <a:srgbClr val="000000"/>
                </a:solidFill>
                <a:latin typeface="+mn-lt"/>
                <a:ea typeface="+mn-ea"/>
              </a:rPr>
              <a:t>, meaning that the relative discriminability of two colors is proportional to the difference between the corresponding data values. </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Which one can be used for lines and plots? </a:t>
            </a:r>
            <a:endParaRPr b="0" lang="en-US" sz="20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Which can be used for heatmaps?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Left for heatmaps (colors approaching white would be useful for very low values – but they can’t map points or lines on a background) </a:t>
            </a:r>
            <a:endParaRPr b="0" lang="en-US" sz="2000" spc="-1" strike="noStrike">
              <a:latin typeface="Arial"/>
            </a:endParaRPr>
          </a:p>
        </p:txBody>
      </p:sp>
      <p:sp>
        <p:nvSpPr>
          <p:cNvPr id="1150"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49F43E4-CE70-4655-A2A3-CC97E67EC83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PlaceHolder 1"/>
          <p:cNvSpPr>
            <a:spLocks noGrp="1"/>
          </p:cNvSpPr>
          <p:nvPr>
            <p:ph type="sldImg"/>
          </p:nvPr>
        </p:nvSpPr>
        <p:spPr>
          <a:xfrm>
            <a:off x="685800" y="1143000"/>
            <a:ext cx="5484960" cy="3084840"/>
          </a:xfrm>
          <a:prstGeom prst="rect">
            <a:avLst/>
          </a:prstGeom>
        </p:spPr>
      </p:sp>
      <p:sp>
        <p:nvSpPr>
          <p:cNvPr id="115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It is also possible to use the perceptually uniform colormaps provided by matplotlib, such as "magma" and "viridis":</a:t>
            </a:r>
            <a:endParaRPr b="0" lang="en-US" sz="1200" spc="-1" strike="noStrike">
              <a:latin typeface="Arial"/>
            </a:endParaRPr>
          </a:p>
          <a:p>
            <a:pPr marL="216000" indent="-214920">
              <a:lnSpc>
                <a:spcPct val="100000"/>
              </a:lnSpc>
              <a:tabLst>
                <a:tab algn="l" pos="0"/>
              </a:tabLst>
            </a:pPr>
            <a:b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As with the convention in matplotlib, every continuous colormap has a reversed version, which has the suffix "_r":</a:t>
            </a:r>
            <a:endParaRPr b="0" lang="en-US" sz="1200" spc="-1" strike="noStrike">
              <a:latin typeface="Arial"/>
            </a:endParaRPr>
          </a:p>
          <a:p>
            <a:pPr marL="216000" indent="-214920">
              <a:lnSpc>
                <a:spcPct val="100000"/>
              </a:lnSpc>
              <a:tabLst>
                <a:tab algn="l" pos="0"/>
              </a:tabLst>
            </a:pPr>
            <a:br/>
            <a:endParaRPr b="0" lang="en-US" sz="1200" spc="-1" strike="noStrike">
              <a:latin typeface="Arial"/>
            </a:endParaRPr>
          </a:p>
        </p:txBody>
      </p:sp>
      <p:sp>
        <p:nvSpPr>
          <p:cNvPr id="1153"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385679E-ED74-4042-AB7D-E1C617DCA0C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PlaceHolder 1"/>
          <p:cNvSpPr>
            <a:spLocks noGrp="1"/>
          </p:cNvSpPr>
          <p:nvPr>
            <p:ph type="sldImg"/>
          </p:nvPr>
        </p:nvSpPr>
        <p:spPr>
          <a:xfrm>
            <a:off x="685800" y="1143000"/>
            <a:ext cx="5484960" cy="3084840"/>
          </a:xfrm>
          <a:prstGeom prst="rect">
            <a:avLst/>
          </a:prstGeom>
        </p:spPr>
      </p:sp>
      <p:sp>
        <p:nvSpPr>
          <p:cNvPr id="115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Seaborn includes two perceptually uniform diverging palettes: </a:t>
            </a:r>
            <a:r>
              <a:rPr b="0" lang="en-US" sz="2000" spc="-1" strike="noStrike">
                <a:solidFill>
                  <a:srgbClr val="000000"/>
                </a:solidFill>
                <a:latin typeface="+mn-lt"/>
                <a:ea typeface="+mn-ea"/>
              </a:rPr>
              <a:t>"vlag"</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"icefire"</a:t>
            </a:r>
            <a:r>
              <a:rPr b="0" lang="en-US" sz="1200" spc="-1" strike="noStrike">
                <a:solidFill>
                  <a:srgbClr val="000000"/>
                </a:solidFill>
                <a:latin typeface="+mn-lt"/>
                <a:ea typeface="+mn-ea"/>
              </a:rPr>
              <a:t>. They both use blue and red at their poles, which many intuitively processes as “cold” and “hot”:</a:t>
            </a:r>
            <a:endParaRPr b="0" lang="en-US" sz="1200" spc="-1" strike="noStrike">
              <a:latin typeface="Arial"/>
            </a:endParaRPr>
          </a:p>
        </p:txBody>
      </p:sp>
      <p:sp>
        <p:nvSpPr>
          <p:cNvPr id="1156"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62B917B-7644-4E9A-B5AB-17E8CDAD0D3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PlaceHolder 1"/>
          <p:cNvSpPr>
            <a:spLocks noGrp="1"/>
          </p:cNvSpPr>
          <p:nvPr>
            <p:ph type="sldImg"/>
          </p:nvPr>
        </p:nvSpPr>
        <p:spPr>
          <a:xfrm>
            <a:off x="685800" y="1143000"/>
            <a:ext cx="5484960" cy="3084840"/>
          </a:xfrm>
          <a:prstGeom prst="rect">
            <a:avLst/>
          </a:prstGeom>
        </p:spPr>
      </p:sp>
      <p:sp>
        <p:nvSpPr>
          <p:cNvPr id="115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Check the video for Kimberly </a:t>
            </a:r>
            <a:endParaRPr b="0" lang="en-US" sz="2000" spc="-1" strike="noStrike">
              <a:latin typeface="Arial"/>
            </a:endParaRPr>
          </a:p>
        </p:txBody>
      </p:sp>
      <p:sp>
        <p:nvSpPr>
          <p:cNvPr id="1159"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62CB055-4517-4A46-9DAD-4F75D90F50C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PlaceHolder 1"/>
          <p:cNvSpPr>
            <a:spLocks noGrp="1"/>
          </p:cNvSpPr>
          <p:nvPr>
            <p:ph type="sldImg"/>
          </p:nvPr>
        </p:nvSpPr>
        <p:spPr>
          <a:xfrm>
            <a:off x="685800" y="1143000"/>
            <a:ext cx="5484960" cy="3084840"/>
          </a:xfrm>
          <a:prstGeom prst="rect">
            <a:avLst/>
          </a:prstGeom>
        </p:spPr>
      </p:sp>
      <p:sp>
        <p:nvSpPr>
          <p:cNvPr id="1161"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1162" name="CustomShape 3"/>
          <p:cNvSpPr/>
          <p:nvPr/>
        </p:nvSpPr>
        <p:spPr>
          <a:xfrm>
            <a:off x="3884760" y="8685360"/>
            <a:ext cx="2970360" cy="457200"/>
          </a:xfrm>
          <a:prstGeom prst="rect">
            <a:avLst/>
          </a:prstGeom>
          <a:noFill/>
          <a:ln>
            <a:noFill/>
          </a:ln>
        </p:spPr>
        <p:style>
          <a:lnRef idx="2"/>
          <a:fillRef idx="0"/>
          <a:effectRef idx="0"/>
          <a:fontRef idx="minor"/>
        </p:style>
        <p:txBody>
          <a:bodyPr lIns="90000" rIns="90000" tIns="45000" bIns="45000" anchor="b">
            <a:noAutofit/>
          </a:bodyPr>
          <a:p>
            <a:pPr algn="r">
              <a:lnSpc>
                <a:spcPct val="100000"/>
              </a:lnSpc>
            </a:pPr>
            <a:fld id="{16C1B5FF-0ECD-40C4-A236-44602F9BD4A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PlaceHolder 1"/>
          <p:cNvSpPr>
            <a:spLocks noGrp="1"/>
          </p:cNvSpPr>
          <p:nvPr>
            <p:ph type="sldImg"/>
          </p:nvPr>
        </p:nvSpPr>
        <p:spPr>
          <a:xfrm>
            <a:off x="685800" y="1143000"/>
            <a:ext cx="5484960" cy="3084840"/>
          </a:xfrm>
          <a:prstGeom prst="rect">
            <a:avLst/>
          </a:prstGeom>
        </p:spPr>
      </p:sp>
      <p:sp>
        <p:nvSpPr>
          <p:cNvPr id="1164"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1165" name="CustomShape 3"/>
          <p:cNvSpPr/>
          <p:nvPr/>
        </p:nvSpPr>
        <p:spPr>
          <a:xfrm>
            <a:off x="3884760" y="8685360"/>
            <a:ext cx="2970360" cy="457200"/>
          </a:xfrm>
          <a:prstGeom prst="rect">
            <a:avLst/>
          </a:prstGeom>
          <a:noFill/>
          <a:ln>
            <a:noFill/>
          </a:ln>
        </p:spPr>
        <p:style>
          <a:lnRef idx="2"/>
          <a:fillRef idx="0"/>
          <a:effectRef idx="0"/>
          <a:fontRef idx="minor"/>
        </p:style>
        <p:txBody>
          <a:bodyPr lIns="90000" rIns="90000" tIns="45000" bIns="45000" anchor="b">
            <a:noAutofit/>
          </a:bodyPr>
          <a:p>
            <a:pPr algn="r">
              <a:lnSpc>
                <a:spcPct val="100000"/>
              </a:lnSpc>
            </a:pPr>
            <a:fld id="{380FE1B8-A183-4EEB-A9D9-58298D63978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PlaceHolder 1"/>
          <p:cNvSpPr>
            <a:spLocks noGrp="1"/>
          </p:cNvSpPr>
          <p:nvPr>
            <p:ph type="sldImg"/>
          </p:nvPr>
        </p:nvSpPr>
        <p:spPr>
          <a:xfrm>
            <a:off x="685800" y="1143000"/>
            <a:ext cx="5484960" cy="3084840"/>
          </a:xfrm>
          <a:prstGeom prst="rect">
            <a:avLst/>
          </a:prstGeom>
        </p:spPr>
      </p:sp>
      <p:sp>
        <p:nvSpPr>
          <p:cNvPr id="116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Plotly Express: the Good, the Bad, and the Ugly | by Reilly Meinert | Towards Data Science</a:t>
            </a:r>
            <a:endParaRPr b="0" lang="en-US" sz="2000" spc="-1" strike="noStrike">
              <a:latin typeface="Arial"/>
            </a:endParaRPr>
          </a:p>
          <a:p>
            <a:pPr marL="216000" indent="-214920">
              <a:lnSpc>
                <a:spcPct val="100000"/>
              </a:lnSpc>
              <a:tabLst>
                <a:tab algn="l" pos="0"/>
              </a:tabLst>
            </a:pPr>
            <a:r>
              <a:rPr b="0" lang="en-US" sz="2000" spc="-1" strike="noStrike">
                <a:latin typeface="Arial"/>
              </a:rPr>
              <a:t>https://towardsdatascience.com/plotly-express-the-good-the-bad-and-the-ugly-dc941649687c </a:t>
            </a:r>
            <a:endParaRPr b="0" lang="en-US" sz="2000" spc="-1" strike="noStrike">
              <a:latin typeface="Arial"/>
            </a:endParaRPr>
          </a:p>
        </p:txBody>
      </p:sp>
      <p:sp>
        <p:nvSpPr>
          <p:cNvPr id="1168"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3360B2-CDC8-4464-B2E6-592666DAA81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5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6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9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0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0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1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7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8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8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8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9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9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9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9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9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1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2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2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3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3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3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3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3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5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6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7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7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7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7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7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7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9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2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2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2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7440" cy="164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2200" cy="1071360"/>
          </a:xfrm>
          <a:prstGeom prst="rect">
            <a:avLst/>
          </a:prstGeom>
          <a:ln>
            <a:noFill/>
          </a:ln>
        </p:spPr>
      </p:pic>
      <p:pic>
        <p:nvPicPr>
          <p:cNvPr id="2" name="Picture 8" descr=""/>
          <p:cNvPicPr/>
          <p:nvPr/>
        </p:nvPicPr>
        <p:blipFill>
          <a:blip r:embed="rId3"/>
          <a:stretch/>
        </p:blipFill>
        <p:spPr>
          <a:xfrm>
            <a:off x="10986840" y="201960"/>
            <a:ext cx="1132200" cy="107136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70"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71" name="Picture 7" descr=""/>
          <p:cNvPicPr/>
          <p:nvPr/>
        </p:nvPicPr>
        <p:blipFill>
          <a:blip r:embed="rId2"/>
          <a:stretch/>
        </p:blipFill>
        <p:spPr>
          <a:xfrm>
            <a:off x="10986840" y="201960"/>
            <a:ext cx="1128960" cy="1068120"/>
          </a:xfrm>
          <a:prstGeom prst="rect">
            <a:avLst/>
          </a:prstGeom>
          <a:ln>
            <a:noFill/>
          </a:ln>
        </p:spPr>
      </p:pic>
      <p:pic>
        <p:nvPicPr>
          <p:cNvPr id="372" name="Picture 6" descr=""/>
          <p:cNvPicPr/>
          <p:nvPr/>
        </p:nvPicPr>
        <p:blipFill>
          <a:blip r:embed="rId3"/>
          <a:stretch/>
        </p:blipFill>
        <p:spPr>
          <a:xfrm>
            <a:off x="10986840" y="201960"/>
            <a:ext cx="1128960" cy="1068120"/>
          </a:xfrm>
          <a:prstGeom prst="rect">
            <a:avLst/>
          </a:prstGeom>
          <a:ln>
            <a:noFill/>
          </a:ln>
        </p:spPr>
      </p:pic>
      <p:sp>
        <p:nvSpPr>
          <p:cNvPr id="37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7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1"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12" name="Picture 7" descr=""/>
          <p:cNvPicPr/>
          <p:nvPr/>
        </p:nvPicPr>
        <p:blipFill>
          <a:blip r:embed="rId2"/>
          <a:stretch/>
        </p:blipFill>
        <p:spPr>
          <a:xfrm>
            <a:off x="10986840" y="201960"/>
            <a:ext cx="1128960" cy="1068120"/>
          </a:xfrm>
          <a:prstGeom prst="rect">
            <a:avLst/>
          </a:prstGeom>
          <a:ln>
            <a:noFill/>
          </a:ln>
        </p:spPr>
      </p:pic>
      <p:pic>
        <p:nvPicPr>
          <p:cNvPr id="413" name="Picture 6" descr=""/>
          <p:cNvPicPr/>
          <p:nvPr/>
        </p:nvPicPr>
        <p:blipFill>
          <a:blip r:embed="rId3"/>
          <a:stretch/>
        </p:blipFill>
        <p:spPr>
          <a:xfrm>
            <a:off x="10986840" y="201960"/>
            <a:ext cx="1128960" cy="1068120"/>
          </a:xfrm>
          <a:prstGeom prst="rect">
            <a:avLst/>
          </a:prstGeom>
          <a:ln>
            <a:noFill/>
          </a:ln>
        </p:spPr>
      </p:pic>
      <p:sp>
        <p:nvSpPr>
          <p:cNvPr id="41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52"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53" name="Picture 7" descr=""/>
          <p:cNvPicPr/>
          <p:nvPr/>
        </p:nvPicPr>
        <p:blipFill>
          <a:blip r:embed="rId2"/>
          <a:stretch/>
        </p:blipFill>
        <p:spPr>
          <a:xfrm>
            <a:off x="10986840" y="201960"/>
            <a:ext cx="1128960" cy="1068120"/>
          </a:xfrm>
          <a:prstGeom prst="rect">
            <a:avLst/>
          </a:prstGeom>
          <a:ln>
            <a:noFill/>
          </a:ln>
        </p:spPr>
      </p:pic>
      <p:pic>
        <p:nvPicPr>
          <p:cNvPr id="454" name="Picture 6" descr=""/>
          <p:cNvPicPr/>
          <p:nvPr/>
        </p:nvPicPr>
        <p:blipFill>
          <a:blip r:embed="rId3"/>
          <a:stretch/>
        </p:blipFill>
        <p:spPr>
          <a:xfrm>
            <a:off x="10986840" y="201960"/>
            <a:ext cx="1128960" cy="1068120"/>
          </a:xfrm>
          <a:prstGeom prst="rect">
            <a:avLst/>
          </a:prstGeom>
          <a:ln>
            <a:noFill/>
          </a:ln>
        </p:spPr>
      </p:pic>
      <p:sp>
        <p:nvSpPr>
          <p:cNvPr id="455"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56"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a:t>
            </a:r>
            <a:r>
              <a:rPr b="0" lang="en-US" sz="1800" spc="-1" strike="noStrike">
                <a:latin typeface="Arial"/>
              </a:rPr>
              <a:t>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a:t>
            </a:r>
            <a:r>
              <a:rPr b="0" lang="en-US" sz="1800" spc="-1" strike="noStrike">
                <a:latin typeface="Arial"/>
              </a:rPr>
              <a:t>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a:t>
            </a:r>
            <a:r>
              <a:rPr b="0" lang="en-US" sz="1800" spc="-1" strike="noStrike">
                <a:latin typeface="Arial"/>
              </a:rPr>
              <a:t>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a:t>
            </a:r>
            <a:r>
              <a:rPr b="0" lang="en-US" sz="1800" spc="-1" strike="noStrike">
                <a:latin typeface="Arial"/>
              </a:rPr>
              <a:t>Outline </a:t>
            </a:r>
            <a:r>
              <a:rPr b="0" lang="en-US" sz="1800" spc="-1" strike="noStrike">
                <a:latin typeface="Arial"/>
              </a:rPr>
              <a:t>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a:t>
            </a:r>
            <a:r>
              <a:rPr b="0" lang="en-US" sz="1800" spc="-1" strike="noStrike">
                <a:latin typeface="Arial"/>
              </a:rPr>
              <a:t>enth </a:t>
            </a:r>
            <a:r>
              <a:rPr b="0" lang="en-US" sz="1800" spc="-1" strike="noStrike">
                <a:latin typeface="Arial"/>
              </a:rPr>
              <a:t>Outli</a:t>
            </a:r>
            <a:r>
              <a:rPr b="0" lang="en-US" sz="1800" spc="-1" strike="noStrike">
                <a:latin typeface="Arial"/>
              </a:rPr>
              <a:t>ne </a:t>
            </a:r>
            <a:r>
              <a:rPr b="0" lang="en-US" sz="1800" spc="-1" strike="noStrike">
                <a:latin typeface="Arial"/>
              </a:rPr>
              <a:t>Leve</a:t>
            </a:r>
            <a:r>
              <a:rPr b="0" lang="en-US" sz="1800" spc="-1" strike="noStrike">
                <a:latin typeface="Arial"/>
              </a:rPr>
              <a:t>l</a:t>
            </a:r>
            <a:endParaRPr b="0" lang="en-US" sz="1800" spc="-1" strike="noStrike">
              <a:latin typeface="Arial"/>
            </a:endParaRPr>
          </a:p>
        </p:txBody>
      </p:sp>
      <p:sp>
        <p:nvSpPr>
          <p:cNvPr id="457"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58"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a:t>
            </a:r>
            <a:r>
              <a:rPr b="0" lang="en-US" sz="1800" spc="-1" strike="noStrike">
                <a:latin typeface="Arial"/>
              </a:rPr>
              <a:t>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a:t>
            </a:r>
            <a:r>
              <a:rPr b="0" lang="en-US" sz="1800" spc="-1" strike="noStrike">
                <a:latin typeface="Arial"/>
              </a:rPr>
              <a:t>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a:t>
            </a:r>
            <a:r>
              <a:rPr b="0" lang="en-US" sz="1800" spc="-1" strike="noStrike">
                <a:latin typeface="Arial"/>
              </a:rPr>
              <a:t>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a:t>
            </a:r>
            <a:r>
              <a:rPr b="0" lang="en-US" sz="1800" spc="-1" strike="noStrike">
                <a:latin typeface="Arial"/>
              </a:rPr>
              <a:t>Outline </a:t>
            </a:r>
            <a:r>
              <a:rPr b="0" lang="en-US" sz="1800" spc="-1" strike="noStrike">
                <a:latin typeface="Arial"/>
              </a:rPr>
              <a:t>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a:t>
            </a:r>
            <a:r>
              <a:rPr b="0" lang="en-US" sz="1800" spc="-1" strike="noStrike">
                <a:latin typeface="Arial"/>
              </a:rPr>
              <a:t>enth </a:t>
            </a:r>
            <a:r>
              <a:rPr b="0" lang="en-US" sz="1800" spc="-1" strike="noStrike">
                <a:latin typeface="Arial"/>
              </a:rPr>
              <a:t>Outli</a:t>
            </a:r>
            <a:r>
              <a:rPr b="0" lang="en-US" sz="1800" spc="-1" strike="noStrike">
                <a:latin typeface="Arial"/>
              </a:rPr>
              <a:t>ne </a:t>
            </a:r>
            <a:r>
              <a:rPr b="0" lang="en-US" sz="1800" spc="-1" strike="noStrike">
                <a:latin typeface="Arial"/>
              </a:rPr>
              <a:t>Leve</a:t>
            </a:r>
            <a:r>
              <a:rPr b="0" lang="en-US" sz="1800" spc="-1" strike="noStrike">
                <a:latin typeface="Arial"/>
              </a:rPr>
              <a:t>l</a:t>
            </a:r>
            <a:endParaRPr b="0" lang="en-US" sz="1800" spc="-1" strike="noStrike">
              <a:latin typeface="Arial"/>
            </a:endParaRPr>
          </a:p>
        </p:txBody>
      </p:sp>
      <p:sp>
        <p:nvSpPr>
          <p:cNvPr id="459" name="PlaceHolder 6"/>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96"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97" name="Picture 7" descr=""/>
          <p:cNvPicPr/>
          <p:nvPr/>
        </p:nvPicPr>
        <p:blipFill>
          <a:blip r:embed="rId2"/>
          <a:stretch/>
        </p:blipFill>
        <p:spPr>
          <a:xfrm>
            <a:off x="10986840" y="201960"/>
            <a:ext cx="1128960" cy="1068120"/>
          </a:xfrm>
          <a:prstGeom prst="rect">
            <a:avLst/>
          </a:prstGeom>
          <a:ln>
            <a:noFill/>
          </a:ln>
        </p:spPr>
      </p:pic>
      <p:pic>
        <p:nvPicPr>
          <p:cNvPr id="498" name="Picture 6" descr=""/>
          <p:cNvPicPr/>
          <p:nvPr/>
        </p:nvPicPr>
        <p:blipFill>
          <a:blip r:embed="rId3"/>
          <a:stretch/>
        </p:blipFill>
        <p:spPr>
          <a:xfrm>
            <a:off x="10986840" y="201960"/>
            <a:ext cx="1128960" cy="1068120"/>
          </a:xfrm>
          <a:prstGeom prst="rect">
            <a:avLst/>
          </a:prstGeom>
          <a:ln>
            <a:noFill/>
          </a:ln>
        </p:spPr>
      </p:pic>
      <p:sp>
        <p:nvSpPr>
          <p:cNvPr id="49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0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37"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38" name="Picture 7" descr=""/>
          <p:cNvPicPr/>
          <p:nvPr/>
        </p:nvPicPr>
        <p:blipFill>
          <a:blip r:embed="rId2"/>
          <a:stretch/>
        </p:blipFill>
        <p:spPr>
          <a:xfrm>
            <a:off x="10986840" y="201960"/>
            <a:ext cx="1128960" cy="1068120"/>
          </a:xfrm>
          <a:prstGeom prst="rect">
            <a:avLst/>
          </a:prstGeom>
          <a:ln>
            <a:noFill/>
          </a:ln>
        </p:spPr>
      </p:pic>
      <p:pic>
        <p:nvPicPr>
          <p:cNvPr id="539" name="Picture 6" descr=""/>
          <p:cNvPicPr/>
          <p:nvPr/>
        </p:nvPicPr>
        <p:blipFill>
          <a:blip r:embed="rId3"/>
          <a:stretch/>
        </p:blipFill>
        <p:spPr>
          <a:xfrm>
            <a:off x="10986840" y="201960"/>
            <a:ext cx="1128960" cy="1068120"/>
          </a:xfrm>
          <a:prstGeom prst="rect">
            <a:avLst/>
          </a:prstGeom>
          <a:ln>
            <a:noFill/>
          </a:ln>
        </p:spPr>
      </p:pic>
      <p:sp>
        <p:nvSpPr>
          <p:cNvPr id="540"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41"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a:t>
            </a:r>
            <a:r>
              <a:rPr b="0" lang="en-US" sz="1800" spc="-1" strike="noStrike">
                <a:latin typeface="Arial"/>
              </a:rPr>
              <a:t>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a:t>
            </a:r>
            <a:r>
              <a:rPr b="0" lang="en-US" sz="1800" spc="-1" strike="noStrike">
                <a:latin typeface="Arial"/>
              </a:rPr>
              <a:t>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a:t>
            </a:r>
            <a:r>
              <a:rPr b="0" lang="en-US" sz="1800" spc="-1" strike="noStrike">
                <a:latin typeface="Arial"/>
              </a:rPr>
              <a:t>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a:t>
            </a:r>
            <a:r>
              <a:rPr b="0" lang="en-US" sz="1800" spc="-1" strike="noStrike">
                <a:latin typeface="Arial"/>
              </a:rPr>
              <a:t>Outline </a:t>
            </a:r>
            <a:r>
              <a:rPr b="0" lang="en-US" sz="1800" spc="-1" strike="noStrike">
                <a:latin typeface="Arial"/>
              </a:rPr>
              <a:t>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a:t>
            </a:r>
            <a:r>
              <a:rPr b="0" lang="en-US" sz="1800" spc="-1" strike="noStrike">
                <a:latin typeface="Arial"/>
              </a:rPr>
              <a:t>enth </a:t>
            </a:r>
            <a:r>
              <a:rPr b="0" lang="en-US" sz="1800" spc="-1" strike="noStrike">
                <a:latin typeface="Arial"/>
              </a:rPr>
              <a:t>Outli</a:t>
            </a:r>
            <a:r>
              <a:rPr b="0" lang="en-US" sz="1800" spc="-1" strike="noStrike">
                <a:latin typeface="Arial"/>
              </a:rPr>
              <a:t>ne </a:t>
            </a:r>
            <a:r>
              <a:rPr b="0" lang="en-US" sz="1800" spc="-1" strike="noStrike">
                <a:latin typeface="Arial"/>
              </a:rPr>
              <a:t>Leve</a:t>
            </a:r>
            <a:r>
              <a:rPr b="0" lang="en-US" sz="1800" spc="-1" strike="noStrike">
                <a:latin typeface="Arial"/>
              </a:rPr>
              <a:t>l</a:t>
            </a:r>
            <a:endParaRPr b="0" lang="en-US" sz="1800" spc="-1" strike="noStrike">
              <a:latin typeface="Arial"/>
            </a:endParaRPr>
          </a:p>
        </p:txBody>
      </p:sp>
      <p:sp>
        <p:nvSpPr>
          <p:cNvPr id="542"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a:t>
            </a:r>
            <a:r>
              <a:rPr b="0" lang="en-US" sz="1800" spc="-1" strike="noStrike">
                <a:latin typeface="Arial"/>
              </a:rPr>
              <a:t>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a:t>
            </a:r>
            <a:r>
              <a:rPr b="0" lang="en-US" sz="1800" spc="-1" strike="noStrike">
                <a:latin typeface="Arial"/>
              </a:rPr>
              <a:t>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a:t>
            </a:r>
            <a:r>
              <a:rPr b="0" lang="en-US" sz="1800" spc="-1" strike="noStrike">
                <a:latin typeface="Arial"/>
              </a:rPr>
              <a:t>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a:t>
            </a:r>
            <a:r>
              <a:rPr b="0" lang="en-US" sz="1800" spc="-1" strike="noStrike">
                <a:latin typeface="Arial"/>
              </a:rPr>
              <a:t>Outline </a:t>
            </a:r>
            <a:r>
              <a:rPr b="0" lang="en-US" sz="1800" spc="-1" strike="noStrike">
                <a:latin typeface="Arial"/>
              </a:rPr>
              <a:t>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a:t>
            </a:r>
            <a:r>
              <a:rPr b="0" lang="en-US" sz="1800" spc="-1" strike="noStrike">
                <a:latin typeface="Arial"/>
              </a:rPr>
              <a:t>enth </a:t>
            </a:r>
            <a:r>
              <a:rPr b="0" lang="en-US" sz="1800" spc="-1" strike="noStrike">
                <a:latin typeface="Arial"/>
              </a:rPr>
              <a:t>Outli</a:t>
            </a:r>
            <a:r>
              <a:rPr b="0" lang="en-US" sz="1800" spc="-1" strike="noStrike">
                <a:latin typeface="Arial"/>
              </a:rPr>
              <a:t>ne </a:t>
            </a:r>
            <a:r>
              <a:rPr b="0" lang="en-US" sz="1800" spc="-1" strike="noStrike">
                <a:latin typeface="Arial"/>
              </a:rPr>
              <a:t>Leve</a:t>
            </a:r>
            <a:r>
              <a:rPr b="0" lang="en-US" sz="1800" spc="-1" strike="noStrike">
                <a:latin typeface="Arial"/>
              </a:rPr>
              <a:t>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79"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80" name="Picture 7" descr=""/>
          <p:cNvPicPr/>
          <p:nvPr/>
        </p:nvPicPr>
        <p:blipFill>
          <a:blip r:embed="rId2"/>
          <a:stretch/>
        </p:blipFill>
        <p:spPr>
          <a:xfrm>
            <a:off x="10986840" y="201960"/>
            <a:ext cx="1128960" cy="1068120"/>
          </a:xfrm>
          <a:prstGeom prst="rect">
            <a:avLst/>
          </a:prstGeom>
          <a:ln>
            <a:noFill/>
          </a:ln>
        </p:spPr>
      </p:pic>
      <p:pic>
        <p:nvPicPr>
          <p:cNvPr id="581" name="Picture 6" descr=""/>
          <p:cNvPicPr/>
          <p:nvPr/>
        </p:nvPicPr>
        <p:blipFill>
          <a:blip r:embed="rId3"/>
          <a:stretch/>
        </p:blipFill>
        <p:spPr>
          <a:xfrm>
            <a:off x="10986840" y="201960"/>
            <a:ext cx="1128960" cy="1068120"/>
          </a:xfrm>
          <a:prstGeom prst="rect">
            <a:avLst/>
          </a:prstGeom>
          <a:ln>
            <a:noFill/>
          </a:ln>
        </p:spPr>
      </p:pic>
      <p:sp>
        <p:nvSpPr>
          <p:cNvPr id="582"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83"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84"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85"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a:t>
            </a:r>
            <a:r>
              <a:rPr b="0" lang="en-US" sz="1800" spc="-1" strike="noStrike">
                <a:latin typeface="Arial"/>
              </a:rPr>
              <a:t>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a:t>
            </a:r>
            <a:r>
              <a:rPr b="0" lang="en-US" sz="1800" spc="-1" strike="noStrike">
                <a:latin typeface="Arial"/>
              </a:rPr>
              <a:t>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a:t>
            </a:r>
            <a:r>
              <a:rPr b="0" lang="en-US" sz="1800" spc="-1" strike="noStrike">
                <a:latin typeface="Arial"/>
              </a:rPr>
              <a:t>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a:t>
            </a:r>
            <a:r>
              <a:rPr b="0" lang="en-US" sz="1800" spc="-1" strike="noStrike">
                <a:latin typeface="Arial"/>
              </a:rPr>
              <a:t>Outline </a:t>
            </a:r>
            <a:r>
              <a:rPr b="0" lang="en-US" sz="1800" spc="-1" strike="noStrike">
                <a:latin typeface="Arial"/>
              </a:rPr>
              <a:t>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a:t>
            </a:r>
            <a:r>
              <a:rPr b="0" lang="en-US" sz="1800" spc="-1" strike="noStrike">
                <a:latin typeface="Arial"/>
              </a:rPr>
              <a:t>enth </a:t>
            </a:r>
            <a:r>
              <a:rPr b="0" lang="en-US" sz="1800" spc="-1" strike="noStrike">
                <a:latin typeface="Arial"/>
              </a:rPr>
              <a:t>Outli</a:t>
            </a:r>
            <a:r>
              <a:rPr b="0" lang="en-US" sz="1800" spc="-1" strike="noStrike">
                <a:latin typeface="Arial"/>
              </a:rPr>
              <a:t>ne </a:t>
            </a:r>
            <a:r>
              <a:rPr b="0" lang="en-US" sz="1800" spc="-1" strike="noStrike">
                <a:latin typeface="Arial"/>
              </a:rPr>
              <a:t>Leve</a:t>
            </a:r>
            <a:r>
              <a:rPr b="0" lang="en-US" sz="1800" spc="-1" strike="noStrike">
                <a:latin typeface="Arial"/>
              </a:rPr>
              <a:t>l</a:t>
            </a:r>
            <a:endParaRPr b="0" lang="en-US" sz="1800" spc="-1" strike="noStrike">
              <a:latin typeface="Arial"/>
            </a:endParaRPr>
          </a:p>
        </p:txBody>
      </p:sp>
      <p:sp>
        <p:nvSpPr>
          <p:cNvPr id="586" name="PlaceHolder 6"/>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a:t>
            </a:r>
            <a:r>
              <a:rPr b="0" lang="en-US" sz="1800" spc="-1" strike="noStrike">
                <a:latin typeface="Arial"/>
              </a:rPr>
              <a:t>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a:t>
            </a:r>
            <a:r>
              <a:rPr b="0" lang="en-US" sz="1800" spc="-1" strike="noStrike">
                <a:latin typeface="Arial"/>
              </a:rPr>
              <a:t>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a:t>
            </a:r>
            <a:r>
              <a:rPr b="0" lang="en-US" sz="1800" spc="-1" strike="noStrike">
                <a:latin typeface="Arial"/>
              </a:rPr>
              <a:t>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a:t>
            </a:r>
            <a:r>
              <a:rPr b="0" lang="en-US" sz="1800" spc="-1" strike="noStrike">
                <a:latin typeface="Arial"/>
              </a:rPr>
              <a:t>Outline </a:t>
            </a:r>
            <a:r>
              <a:rPr b="0" lang="en-US" sz="1800" spc="-1" strike="noStrike">
                <a:latin typeface="Arial"/>
              </a:rPr>
              <a:t>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a:t>
            </a:r>
            <a:r>
              <a:rPr b="0" lang="en-US" sz="1800" spc="-1" strike="noStrike">
                <a:latin typeface="Arial"/>
              </a:rPr>
              <a:t>enth </a:t>
            </a:r>
            <a:r>
              <a:rPr b="0" lang="en-US" sz="1800" spc="-1" strike="noStrike">
                <a:latin typeface="Arial"/>
              </a:rPr>
              <a:t>Outli</a:t>
            </a:r>
            <a:r>
              <a:rPr b="0" lang="en-US" sz="1800" spc="-1" strike="noStrike">
                <a:latin typeface="Arial"/>
              </a:rPr>
              <a:t>ne </a:t>
            </a:r>
            <a:r>
              <a:rPr b="0" lang="en-US" sz="1800" spc="-1" strike="noStrike">
                <a:latin typeface="Arial"/>
              </a:rPr>
              <a:t>Leve</a:t>
            </a:r>
            <a:r>
              <a:rPr b="0" lang="en-US" sz="1800" spc="-1" strike="noStrike">
                <a:latin typeface="Arial"/>
              </a:rPr>
              <a:t>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23"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24" name="Picture 7" descr=""/>
          <p:cNvPicPr/>
          <p:nvPr/>
        </p:nvPicPr>
        <p:blipFill>
          <a:blip r:embed="rId2"/>
          <a:stretch/>
        </p:blipFill>
        <p:spPr>
          <a:xfrm>
            <a:off x="10986840" y="201960"/>
            <a:ext cx="1128960" cy="1068120"/>
          </a:xfrm>
          <a:prstGeom prst="rect">
            <a:avLst/>
          </a:prstGeom>
          <a:ln>
            <a:noFill/>
          </a:ln>
        </p:spPr>
      </p:pic>
      <p:pic>
        <p:nvPicPr>
          <p:cNvPr id="625" name="Picture 6" descr=""/>
          <p:cNvPicPr/>
          <p:nvPr/>
        </p:nvPicPr>
        <p:blipFill>
          <a:blip r:embed="rId3"/>
          <a:stretch/>
        </p:blipFill>
        <p:spPr>
          <a:xfrm>
            <a:off x="10986840" y="201960"/>
            <a:ext cx="1128960" cy="1068120"/>
          </a:xfrm>
          <a:prstGeom prst="rect">
            <a:avLst/>
          </a:prstGeom>
          <a:ln>
            <a:noFill/>
          </a:ln>
        </p:spPr>
      </p:pic>
      <p:sp>
        <p:nvSpPr>
          <p:cNvPr id="62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2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64"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65" name="Picture 7" descr=""/>
          <p:cNvPicPr/>
          <p:nvPr/>
        </p:nvPicPr>
        <p:blipFill>
          <a:blip r:embed="rId2"/>
          <a:stretch/>
        </p:blipFill>
        <p:spPr>
          <a:xfrm>
            <a:off x="10986840" y="201960"/>
            <a:ext cx="1128960" cy="1068120"/>
          </a:xfrm>
          <a:prstGeom prst="rect">
            <a:avLst/>
          </a:prstGeom>
          <a:ln>
            <a:noFill/>
          </a:ln>
        </p:spPr>
      </p:pic>
      <p:pic>
        <p:nvPicPr>
          <p:cNvPr id="666" name="Picture 6" descr=""/>
          <p:cNvPicPr/>
          <p:nvPr/>
        </p:nvPicPr>
        <p:blipFill>
          <a:blip r:embed="rId3"/>
          <a:stretch/>
        </p:blipFill>
        <p:spPr>
          <a:xfrm>
            <a:off x="10986840" y="201960"/>
            <a:ext cx="1128960" cy="1068120"/>
          </a:xfrm>
          <a:prstGeom prst="rect">
            <a:avLst/>
          </a:prstGeom>
          <a:ln>
            <a:noFill/>
          </a:ln>
        </p:spPr>
      </p:pic>
      <p:sp>
        <p:nvSpPr>
          <p:cNvPr id="66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6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05"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706" name="Picture 7" descr=""/>
          <p:cNvPicPr/>
          <p:nvPr/>
        </p:nvPicPr>
        <p:blipFill>
          <a:blip r:embed="rId2"/>
          <a:stretch/>
        </p:blipFill>
        <p:spPr>
          <a:xfrm>
            <a:off x="10986840" y="201960"/>
            <a:ext cx="1128960" cy="1068120"/>
          </a:xfrm>
          <a:prstGeom prst="rect">
            <a:avLst/>
          </a:prstGeom>
          <a:ln>
            <a:noFill/>
          </a:ln>
        </p:spPr>
      </p:pic>
      <p:pic>
        <p:nvPicPr>
          <p:cNvPr id="707" name="Picture 6" descr=""/>
          <p:cNvPicPr/>
          <p:nvPr/>
        </p:nvPicPr>
        <p:blipFill>
          <a:blip r:embed="rId3"/>
          <a:stretch/>
        </p:blipFill>
        <p:spPr>
          <a:xfrm>
            <a:off x="10986840" y="201960"/>
            <a:ext cx="1128960" cy="1068120"/>
          </a:xfrm>
          <a:prstGeom prst="rect">
            <a:avLst/>
          </a:prstGeom>
          <a:ln>
            <a:noFill/>
          </a:ln>
        </p:spPr>
      </p:pic>
      <p:sp>
        <p:nvSpPr>
          <p:cNvPr id="708"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09"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10"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a:t>
            </a:r>
            <a:r>
              <a:rPr b="0" lang="en-US" sz="1800" spc="-1" strike="noStrike">
                <a:latin typeface="Arial"/>
              </a:rPr>
              <a:t>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a:t>
            </a:r>
            <a:r>
              <a:rPr b="0" lang="en-US" sz="1800" spc="-1" strike="noStrike">
                <a:latin typeface="Arial"/>
              </a:rPr>
              <a:t>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a:t>
            </a:r>
            <a:r>
              <a:rPr b="0" lang="en-US" sz="1800" spc="-1" strike="noStrike">
                <a:latin typeface="Arial"/>
              </a:rPr>
              <a:t>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a:t>
            </a:r>
            <a:r>
              <a:rPr b="0" lang="en-US" sz="1800" spc="-1" strike="noStrike">
                <a:latin typeface="Arial"/>
              </a:rPr>
              <a:t>Outline </a:t>
            </a:r>
            <a:r>
              <a:rPr b="0" lang="en-US" sz="1800" spc="-1" strike="noStrike">
                <a:latin typeface="Arial"/>
              </a:rPr>
              <a:t>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a:t>
            </a:r>
            <a:r>
              <a:rPr b="0" lang="en-US" sz="1800" spc="-1" strike="noStrike">
                <a:latin typeface="Arial"/>
              </a:rPr>
              <a:t>enth </a:t>
            </a:r>
            <a:r>
              <a:rPr b="0" lang="en-US" sz="1800" spc="-1" strike="noStrike">
                <a:latin typeface="Arial"/>
              </a:rPr>
              <a:t>Outli</a:t>
            </a:r>
            <a:r>
              <a:rPr b="0" lang="en-US" sz="1800" spc="-1" strike="noStrike">
                <a:latin typeface="Arial"/>
              </a:rPr>
              <a:t>ne </a:t>
            </a:r>
            <a:r>
              <a:rPr b="0" lang="en-US" sz="1800" spc="-1" strike="noStrike">
                <a:latin typeface="Arial"/>
              </a:rPr>
              <a:t>Leve</a:t>
            </a:r>
            <a:r>
              <a:rPr b="0" lang="en-US" sz="1800" spc="-1" strike="noStrike">
                <a:latin typeface="Arial"/>
              </a:rPr>
              <a:t>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47"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748" name="Picture 7" descr=""/>
          <p:cNvPicPr/>
          <p:nvPr/>
        </p:nvPicPr>
        <p:blipFill>
          <a:blip r:embed="rId2"/>
          <a:stretch/>
        </p:blipFill>
        <p:spPr>
          <a:xfrm>
            <a:off x="10986840" y="201960"/>
            <a:ext cx="1128960" cy="1068120"/>
          </a:xfrm>
          <a:prstGeom prst="rect">
            <a:avLst/>
          </a:prstGeom>
          <a:ln>
            <a:noFill/>
          </a:ln>
        </p:spPr>
      </p:pic>
      <p:pic>
        <p:nvPicPr>
          <p:cNvPr id="749" name="Picture 6" descr=""/>
          <p:cNvPicPr/>
          <p:nvPr/>
        </p:nvPicPr>
        <p:blipFill>
          <a:blip r:embed="rId3"/>
          <a:stretch/>
        </p:blipFill>
        <p:spPr>
          <a:xfrm>
            <a:off x="10986840" y="201960"/>
            <a:ext cx="1128960" cy="1068120"/>
          </a:xfrm>
          <a:prstGeom prst="rect">
            <a:avLst/>
          </a:prstGeom>
          <a:ln>
            <a:noFill/>
          </a:ln>
        </p:spPr>
      </p:pic>
      <p:sp>
        <p:nvSpPr>
          <p:cNvPr id="75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5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7440" cy="164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2200" cy="1071360"/>
          </a:xfrm>
          <a:prstGeom prst="rect">
            <a:avLst/>
          </a:prstGeom>
          <a:ln>
            <a:noFill/>
          </a:ln>
        </p:spPr>
      </p:pic>
      <p:pic>
        <p:nvPicPr>
          <p:cNvPr id="43" name="Picture 6" descr=""/>
          <p:cNvPicPr/>
          <p:nvPr/>
        </p:nvPicPr>
        <p:blipFill>
          <a:blip r:embed="rId3"/>
          <a:stretch/>
        </p:blipFill>
        <p:spPr>
          <a:xfrm>
            <a:off x="10986840" y="201960"/>
            <a:ext cx="1132200" cy="107136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7440" cy="164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 name="Picture 7" descr=""/>
          <p:cNvPicPr/>
          <p:nvPr/>
        </p:nvPicPr>
        <p:blipFill>
          <a:blip r:embed="rId2"/>
          <a:stretch/>
        </p:blipFill>
        <p:spPr>
          <a:xfrm>
            <a:off x="10986840" y="201960"/>
            <a:ext cx="1132200" cy="1071360"/>
          </a:xfrm>
          <a:prstGeom prst="rect">
            <a:avLst/>
          </a:prstGeom>
          <a:ln>
            <a:noFill/>
          </a:ln>
        </p:spPr>
      </p:pic>
      <p:pic>
        <p:nvPicPr>
          <p:cNvPr id="84" name="Picture 6" descr=""/>
          <p:cNvPicPr/>
          <p:nvPr/>
        </p:nvPicPr>
        <p:blipFill>
          <a:blip r:embed="rId3"/>
          <a:stretch/>
        </p:blipFill>
        <p:spPr>
          <a:xfrm>
            <a:off x="10986840" y="201960"/>
            <a:ext cx="1132200" cy="1071360"/>
          </a:xfrm>
          <a:prstGeom prst="rect">
            <a:avLst/>
          </a:prstGeom>
          <a:ln>
            <a:noFill/>
          </a:ln>
        </p:spPr>
      </p:pic>
      <p:sp>
        <p:nvSpPr>
          <p:cNvPr id="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7440" cy="164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4" name="Picture 7" descr=""/>
          <p:cNvPicPr/>
          <p:nvPr/>
        </p:nvPicPr>
        <p:blipFill>
          <a:blip r:embed="rId2"/>
          <a:stretch/>
        </p:blipFill>
        <p:spPr>
          <a:xfrm>
            <a:off x="10986840" y="201960"/>
            <a:ext cx="1132200" cy="1071360"/>
          </a:xfrm>
          <a:prstGeom prst="rect">
            <a:avLst/>
          </a:prstGeom>
          <a:ln>
            <a:noFill/>
          </a:ln>
        </p:spPr>
      </p:pic>
      <p:pic>
        <p:nvPicPr>
          <p:cNvPr id="125" name="Picture 6" descr=""/>
          <p:cNvPicPr/>
          <p:nvPr/>
        </p:nvPicPr>
        <p:blipFill>
          <a:blip r:embed="rId3"/>
          <a:stretch/>
        </p:blipFill>
        <p:spPr>
          <a:xfrm>
            <a:off x="10986840" y="201960"/>
            <a:ext cx="1132200" cy="1071360"/>
          </a:xfrm>
          <a:prstGeom prst="rect">
            <a:avLst/>
          </a:prstGeom>
          <a:ln>
            <a:noFill/>
          </a:ln>
        </p:spPr>
      </p:pic>
      <p:sp>
        <p:nvSpPr>
          <p:cNvPr id="12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4" name="CustomShape 1"/>
          <p:cNvSpPr/>
          <p:nvPr/>
        </p:nvSpPr>
        <p:spPr>
          <a:xfrm>
            <a:off x="360" y="176040"/>
            <a:ext cx="12187440" cy="164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5" name="Picture 7" descr=""/>
          <p:cNvPicPr/>
          <p:nvPr/>
        </p:nvPicPr>
        <p:blipFill>
          <a:blip r:embed="rId2"/>
          <a:stretch/>
        </p:blipFill>
        <p:spPr>
          <a:xfrm>
            <a:off x="10986840" y="201960"/>
            <a:ext cx="1132200" cy="1071360"/>
          </a:xfrm>
          <a:prstGeom prst="rect">
            <a:avLst/>
          </a:prstGeom>
          <a:ln>
            <a:noFill/>
          </a:ln>
        </p:spPr>
      </p:pic>
      <p:pic>
        <p:nvPicPr>
          <p:cNvPr id="166" name="Picture 6" descr=""/>
          <p:cNvPicPr/>
          <p:nvPr/>
        </p:nvPicPr>
        <p:blipFill>
          <a:blip r:embed="rId3"/>
          <a:stretch/>
        </p:blipFill>
        <p:spPr>
          <a:xfrm>
            <a:off x="10986840" y="201960"/>
            <a:ext cx="1132200" cy="1071360"/>
          </a:xfrm>
          <a:prstGeom prst="rect">
            <a:avLst/>
          </a:prstGeom>
          <a:ln>
            <a:noFill/>
          </a:ln>
        </p:spPr>
      </p:pic>
      <p:sp>
        <p:nvSpPr>
          <p:cNvPr id="16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5"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06" name="Picture 7" descr=""/>
          <p:cNvPicPr/>
          <p:nvPr/>
        </p:nvPicPr>
        <p:blipFill>
          <a:blip r:embed="rId2"/>
          <a:stretch/>
        </p:blipFill>
        <p:spPr>
          <a:xfrm>
            <a:off x="10986840" y="201960"/>
            <a:ext cx="1128960" cy="1068120"/>
          </a:xfrm>
          <a:prstGeom prst="rect">
            <a:avLst/>
          </a:prstGeom>
          <a:ln>
            <a:noFill/>
          </a:ln>
        </p:spPr>
      </p:pic>
      <p:pic>
        <p:nvPicPr>
          <p:cNvPr id="207" name="Picture 6" descr=""/>
          <p:cNvPicPr/>
          <p:nvPr/>
        </p:nvPicPr>
        <p:blipFill>
          <a:blip r:embed="rId3"/>
          <a:stretch/>
        </p:blipFill>
        <p:spPr>
          <a:xfrm>
            <a:off x="10986840" y="201960"/>
            <a:ext cx="1128960" cy="1068120"/>
          </a:xfrm>
          <a:prstGeom prst="rect">
            <a:avLst/>
          </a:prstGeom>
          <a:ln>
            <a:noFill/>
          </a:ln>
        </p:spPr>
      </p:pic>
      <p:sp>
        <p:nvSpPr>
          <p:cNvPr id="208"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09"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a:t>
            </a:r>
            <a:r>
              <a:rPr b="0" lang="en-US" sz="1800" spc="-1" strike="noStrike">
                <a:latin typeface="Arial"/>
              </a:rPr>
              <a:t>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a:t>
            </a:r>
            <a:r>
              <a:rPr b="0" lang="en-US" sz="1800" spc="-1" strike="noStrike">
                <a:latin typeface="Arial"/>
              </a:rPr>
              <a:t>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a:t>
            </a:r>
            <a:r>
              <a:rPr b="0" lang="en-US" sz="1800" spc="-1" strike="noStrike">
                <a:latin typeface="Arial"/>
              </a:rPr>
              <a:t>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a:t>
            </a:r>
            <a:r>
              <a:rPr b="0" lang="en-US" sz="1800" spc="-1" strike="noStrike">
                <a:latin typeface="Arial"/>
              </a:rPr>
              <a:t>Outline </a:t>
            </a:r>
            <a:r>
              <a:rPr b="0" lang="en-US" sz="1800" spc="-1" strike="noStrike">
                <a:latin typeface="Arial"/>
              </a:rPr>
              <a:t>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a:t>
            </a:r>
            <a:r>
              <a:rPr b="0" lang="en-US" sz="1800" spc="-1" strike="noStrike">
                <a:latin typeface="Arial"/>
              </a:rPr>
              <a:t>enth </a:t>
            </a:r>
            <a:r>
              <a:rPr b="0" lang="en-US" sz="1800" spc="-1" strike="noStrike">
                <a:latin typeface="Arial"/>
              </a:rPr>
              <a:t>Outli</a:t>
            </a:r>
            <a:r>
              <a:rPr b="0" lang="en-US" sz="1800" spc="-1" strike="noStrike">
                <a:latin typeface="Arial"/>
              </a:rPr>
              <a:t>ne </a:t>
            </a:r>
            <a:r>
              <a:rPr b="0" lang="en-US" sz="1800" spc="-1" strike="noStrike">
                <a:latin typeface="Arial"/>
              </a:rPr>
              <a:t>Leve</a:t>
            </a:r>
            <a:r>
              <a:rPr b="0" lang="en-US" sz="1800" spc="-1" strike="noStrike">
                <a:latin typeface="Arial"/>
              </a:rPr>
              <a:t>l</a:t>
            </a:r>
            <a:endParaRPr b="0" lang="en-US" sz="1800" spc="-1" strike="noStrike">
              <a:latin typeface="Arial"/>
            </a:endParaRPr>
          </a:p>
        </p:txBody>
      </p:sp>
      <p:sp>
        <p:nvSpPr>
          <p:cNvPr id="210"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a:t>
            </a:r>
            <a:r>
              <a:rPr b="0" lang="en-US" sz="1800" spc="-1" strike="noStrike">
                <a:latin typeface="Arial"/>
              </a:rPr>
              <a:t>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a:t>
            </a:r>
            <a:r>
              <a:rPr b="0" lang="en-US" sz="1800" spc="-1" strike="noStrike">
                <a:latin typeface="Arial"/>
              </a:rPr>
              <a:t>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a:t>
            </a:r>
            <a:r>
              <a:rPr b="0" lang="en-US" sz="1800" spc="-1" strike="noStrike">
                <a:latin typeface="Arial"/>
              </a:rPr>
              <a:t>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a:t>
            </a:r>
            <a:r>
              <a:rPr b="0" lang="en-US" sz="1800" spc="-1" strike="noStrike">
                <a:latin typeface="Arial"/>
              </a:rPr>
              <a:t>Outline </a:t>
            </a:r>
            <a:r>
              <a:rPr b="0" lang="en-US" sz="1800" spc="-1" strike="noStrike">
                <a:latin typeface="Arial"/>
              </a:rPr>
              <a:t>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a:t>
            </a:r>
            <a:r>
              <a:rPr b="0" lang="en-US" sz="1800" spc="-1" strike="noStrike">
                <a:latin typeface="Arial"/>
              </a:rPr>
              <a:t>enth </a:t>
            </a:r>
            <a:r>
              <a:rPr b="0" lang="en-US" sz="1800" spc="-1" strike="noStrike">
                <a:latin typeface="Arial"/>
              </a:rPr>
              <a:t>Outli</a:t>
            </a:r>
            <a:r>
              <a:rPr b="0" lang="en-US" sz="1800" spc="-1" strike="noStrike">
                <a:latin typeface="Arial"/>
              </a:rPr>
              <a:t>ne </a:t>
            </a:r>
            <a:r>
              <a:rPr b="0" lang="en-US" sz="1800" spc="-1" strike="noStrike">
                <a:latin typeface="Arial"/>
              </a:rPr>
              <a:t>Leve</a:t>
            </a:r>
            <a:r>
              <a:rPr b="0" lang="en-US" sz="1800" spc="-1" strike="noStrike">
                <a:latin typeface="Arial"/>
              </a:rPr>
              <a:t>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7"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48" name="Picture 7" descr=""/>
          <p:cNvPicPr/>
          <p:nvPr/>
        </p:nvPicPr>
        <p:blipFill>
          <a:blip r:embed="rId2"/>
          <a:stretch/>
        </p:blipFill>
        <p:spPr>
          <a:xfrm>
            <a:off x="10986840" y="201960"/>
            <a:ext cx="1128960" cy="1068120"/>
          </a:xfrm>
          <a:prstGeom prst="rect">
            <a:avLst/>
          </a:prstGeom>
          <a:ln>
            <a:noFill/>
          </a:ln>
        </p:spPr>
      </p:pic>
      <p:pic>
        <p:nvPicPr>
          <p:cNvPr id="249" name="Picture 6" descr=""/>
          <p:cNvPicPr/>
          <p:nvPr/>
        </p:nvPicPr>
        <p:blipFill>
          <a:blip r:embed="rId3"/>
          <a:stretch/>
        </p:blipFill>
        <p:spPr>
          <a:xfrm>
            <a:off x="10986840" y="201960"/>
            <a:ext cx="1128960" cy="1068120"/>
          </a:xfrm>
          <a:prstGeom prst="rect">
            <a:avLst/>
          </a:prstGeom>
          <a:ln>
            <a:noFill/>
          </a:ln>
        </p:spPr>
      </p:pic>
      <p:sp>
        <p:nvSpPr>
          <p:cNvPr id="25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5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8"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89" name="Picture 7" descr=""/>
          <p:cNvPicPr/>
          <p:nvPr/>
        </p:nvPicPr>
        <p:blipFill>
          <a:blip r:embed="rId2"/>
          <a:stretch/>
        </p:blipFill>
        <p:spPr>
          <a:xfrm>
            <a:off x="10986840" y="201960"/>
            <a:ext cx="1128960" cy="1068120"/>
          </a:xfrm>
          <a:prstGeom prst="rect">
            <a:avLst/>
          </a:prstGeom>
          <a:ln>
            <a:noFill/>
          </a:ln>
        </p:spPr>
      </p:pic>
      <p:pic>
        <p:nvPicPr>
          <p:cNvPr id="290" name="Picture 6" descr=""/>
          <p:cNvPicPr/>
          <p:nvPr/>
        </p:nvPicPr>
        <p:blipFill>
          <a:blip r:embed="rId3"/>
          <a:stretch/>
        </p:blipFill>
        <p:spPr>
          <a:xfrm>
            <a:off x="10986840" y="201960"/>
            <a:ext cx="1128960" cy="1068120"/>
          </a:xfrm>
          <a:prstGeom prst="rect">
            <a:avLst/>
          </a:prstGeom>
          <a:ln>
            <a:noFill/>
          </a:ln>
        </p:spPr>
      </p:pic>
      <p:sp>
        <p:nvSpPr>
          <p:cNvPr id="29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29" name="CustomShape 1"/>
          <p:cNvSpPr/>
          <p:nvPr/>
        </p:nvSpPr>
        <p:spPr>
          <a:xfrm>
            <a:off x="360" y="176040"/>
            <a:ext cx="12184200" cy="1641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30" name="Picture 7" descr=""/>
          <p:cNvPicPr/>
          <p:nvPr/>
        </p:nvPicPr>
        <p:blipFill>
          <a:blip r:embed="rId2"/>
          <a:stretch/>
        </p:blipFill>
        <p:spPr>
          <a:xfrm>
            <a:off x="10986840" y="201960"/>
            <a:ext cx="1128960" cy="1068120"/>
          </a:xfrm>
          <a:prstGeom prst="rect">
            <a:avLst/>
          </a:prstGeom>
          <a:ln>
            <a:noFill/>
          </a:ln>
        </p:spPr>
      </p:pic>
      <p:pic>
        <p:nvPicPr>
          <p:cNvPr id="331" name="Picture 6" descr=""/>
          <p:cNvPicPr/>
          <p:nvPr/>
        </p:nvPicPr>
        <p:blipFill>
          <a:blip r:embed="rId3"/>
          <a:stretch/>
        </p:blipFill>
        <p:spPr>
          <a:xfrm>
            <a:off x="10986840" y="201960"/>
            <a:ext cx="1128960" cy="1068120"/>
          </a:xfrm>
          <a:prstGeom prst="rect">
            <a:avLst/>
          </a:prstGeom>
          <a:ln>
            <a:noFill/>
          </a:ln>
        </p:spPr>
      </p:pic>
      <p:sp>
        <p:nvSpPr>
          <p:cNvPr id="33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64.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7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8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8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hyperlink" Target="https://public.tableau.com/views/VisualVocabulary/VisualVocabulary?%3AshowVizHome=no" TargetMode="External"/><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s://public.tableau.com/app/profile/josh.weyburne/viz/CookBook/VizCookbook" TargetMode="External"/><Relationship Id="rId3" Type="http://schemas.openxmlformats.org/officeDocument/2006/relationships/slideLayout" Target="../slideLayouts/slideLayout8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8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8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campus.datacamp.com/courses/analyzing-data-in-tableau/preparing-for-analysis?ex=2" TargetMode="External"/><Relationship Id="rId2" Type="http://schemas.openxmlformats.org/officeDocument/2006/relationships/slideLayout" Target="../slideLayouts/slideLayout97.xml"/>
</Relationships>
</file>

<file path=ppt/slides/_rels/slide19.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6" TargetMode="External"/><Relationship Id="rId2"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9" TargetMode="External"/><Relationship Id="rId2" Type="http://schemas.openxmlformats.org/officeDocument/2006/relationships/slideLayout" Target="../slideLayouts/slideLayout109.xml"/>
</Relationships>
</file>

<file path=ppt/slides/_rels/slide2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09.xml"/>
</Relationships>
</file>

<file path=ppt/slides/_rels/slide22.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09.xml"/>
</Relationships>
</file>

<file path=ppt/slides/_rels/slide23.xml.rels><?xml version="1.0" encoding="UTF-8"?>
<Relationships xmlns="http://schemas.openxmlformats.org/package/2006/relationships"><Relationship Id="rId1" Type="http://schemas.openxmlformats.org/officeDocument/2006/relationships/hyperlink" Target="https://campus.datacamp.com/courses/analyzing-data-in-tableau/preparing-for-analysis?ex=4" TargetMode="External"/><Relationship Id="rId2" Type="http://schemas.openxmlformats.org/officeDocument/2006/relationships/slideLayout" Target="../slideLayouts/slideLayout109.xml"/>
</Relationships>
</file>

<file path=ppt/slides/_rels/slide24.xml.rels><?xml version="1.0" encoding="UTF-8"?>
<Relationships xmlns="http://schemas.openxmlformats.org/package/2006/relationships"><Relationship Id="rId1" Type="http://schemas.openxmlformats.org/officeDocument/2006/relationships/hyperlink" Target="https://campus.datacamp.com/courses/analyzing-data-in-tableau/preparing-for-analysis?ex=7" TargetMode="External"/><Relationship Id="rId2" Type="http://schemas.openxmlformats.org/officeDocument/2006/relationships/slideLayout" Target="../slideLayouts/slideLayout109.xml"/>
</Relationships>
</file>

<file path=ppt/slides/_rels/slide25.xml.rels><?xml version="1.0" encoding="UTF-8"?>
<Relationships xmlns="http://schemas.openxmlformats.org/package/2006/relationships"><Relationship Id="rId1" Type="http://schemas.openxmlformats.org/officeDocument/2006/relationships/hyperlink" Target="https://campus.datacamp.com/courses/analyzing-data-in-tableau/preparing-for-analysis?ex=14" TargetMode="External"/><Relationship Id="rId2" Type="http://schemas.openxmlformats.org/officeDocument/2006/relationships/slideLayout" Target="../slideLayouts/slideLayout109.xml"/>
</Relationships>
</file>

<file path=ppt/slides/_rels/slide26.xml.rels><?xml version="1.0" encoding="UTF-8"?>
<Relationships xmlns="http://schemas.openxmlformats.org/package/2006/relationships"><Relationship Id="rId1" Type="http://schemas.openxmlformats.org/officeDocument/2006/relationships/hyperlink" Target="https://campus.datacamp.com/courses/analyzing-data-in-tableau/preparing-for-analysis?ex=16" TargetMode="External"/><Relationship Id="rId2" Type="http://schemas.openxmlformats.org/officeDocument/2006/relationships/slideLayout" Target="../slideLayouts/slideLayout109.xml"/>
</Relationships>
</file>

<file path=ppt/slides/_rels/slide27.xml.rels><?xml version="1.0" encoding="UTF-8"?>
<Relationships xmlns="http://schemas.openxmlformats.org/package/2006/relationships"><Relationship Id="rId1" Type="http://schemas.openxmlformats.org/officeDocument/2006/relationships/hyperlink" Target="https://campus.datacamp.com/courses/analyzing-data-in-tableau/preparing-for-analysis?ex=18" TargetMode="External"/><Relationship Id="rId2" Type="http://schemas.openxmlformats.org/officeDocument/2006/relationships/slideLayout" Target="../slideLayouts/slideLayout109.xml"/>
</Relationships>
</file>

<file path=ppt/slides/_rels/slide28.xml.rels><?xml version="1.0" encoding="UTF-8"?>
<Relationships xmlns="http://schemas.openxmlformats.org/package/2006/relationships"><Relationship Id="rId1" Type="http://schemas.openxmlformats.org/officeDocument/2006/relationships/hyperlink" Target="https://app.datacamp.com/learn/courses/case-study-analyzing-customer-churn-in-tableau" TargetMode="External"/><Relationship Id="rId2" Type="http://schemas.openxmlformats.org/officeDocument/2006/relationships/image" Target="../media/image63.png"/><Relationship Id="rId3" Type="http://schemas.openxmlformats.org/officeDocument/2006/relationships/slideLayout" Target="../slideLayouts/slideLayout109.xml"/>
</Relationships>
</file>

<file path=ppt/slides/_rels/slide2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hyperlink" Target="https://www.youtube.com/playlist?list=PL_t5OlLHbVGxFSiWXUsEQrDPvFd1Nhxiu" TargetMode="External"/><Relationship Id="rId3" Type="http://schemas.openxmlformats.org/officeDocument/2006/relationships/slideLayout" Target="../slideLayouts/slideLayout121.xml"/>
</Relationships>
</file>

<file path=ppt/slides/_rels/slide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hyperlink" Target="https://www.youtube.com/watch?v=uZlMNUPA26E" TargetMode="External"/><Relationship Id="rId2" Type="http://schemas.openxmlformats.org/officeDocument/2006/relationships/slideLayout" Target="../slideLayouts/slideLayout121.xml"/>
</Relationships>
</file>

<file path=ppt/slides/_rels/slide31.xml.rels><?xml version="1.0" encoding="UTF-8"?>
<Relationships xmlns="http://schemas.openxmlformats.org/package/2006/relationships"><Relationship Id="rId1" Type="http://schemas.openxmlformats.org/officeDocument/2006/relationships/hyperlink" Target="https://www.tableau.com/learn/learning-quiz" TargetMode="External"/><Relationship Id="rId2" Type="http://schemas.openxmlformats.org/officeDocument/2006/relationships/image" Target="../media/image65.png"/><Relationship Id="rId3" Type="http://schemas.openxmlformats.org/officeDocument/2006/relationships/slideLayout" Target="../slideLayouts/slideLayout121.xml"/>
</Relationships>
</file>

<file path=ppt/slides/_rels/slide3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slideLayout" Target="../slideLayouts/slideLayout143.xml"/>
</Relationships>
</file>

<file path=ppt/slides/_rels/slide3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hyperlink" Target="https://public.tableau.com/views/BBCAudiencesTableauStyleGuide/HowTo?%3Aembed=y&amp;%3AshowVizHome=no&amp;%3Adisplay_count=y&amp;%3Adisplay_static_image=y" TargetMode="External"/><Relationship Id="rId4" Type="http://schemas.openxmlformats.org/officeDocument/2006/relationships/slideLayout" Target="../slideLayouts/slideLayout143.xml"/>
</Relationships>
</file>

<file path=ppt/slides/_rels/slide3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hyperlink" Target="https://public.tableau.com/views/BBCAudiencesTableauStyleGuide/LayoutLogic?%3Aembed=y&amp;%3AshowVizHome=no&amp;%3Adisplay_count=y&amp;%3Adisplay_static_image=y" TargetMode="External"/><Relationship Id="rId3" Type="http://schemas.openxmlformats.org/officeDocument/2006/relationships/slideLayout" Target="../slideLayouts/slideLayout143.xml"/>
</Relationships>
</file>

<file path=ppt/slides/_rels/slide35.xml.rels><?xml version="1.0" encoding="UTF-8"?>
<Relationships xmlns="http://schemas.openxmlformats.org/package/2006/relationships"><Relationship Id="rId1" Type="http://schemas.openxmlformats.org/officeDocument/2006/relationships/hyperlink" Target="https://help.tableau.com/current/pro/desktop/en-us/formatting_worksheet.htm#Copy_and_paste_worksheet_formatting" TargetMode="External"/><Relationship Id="rId2" Type="http://schemas.openxmlformats.org/officeDocument/2006/relationships/image" Target="../media/image73.png"/><Relationship Id="rId3" Type="http://schemas.openxmlformats.org/officeDocument/2006/relationships/slideLayout" Target="../slideLayouts/slideLayout145.xml"/>
</Relationships>
</file>

<file path=ppt/slides/_rels/slide3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hyperlink" Target="https://www.youtube.com/watch?v=96371LvULXM&amp;list=PLRfaJ7ZL0cF5ByWSGPFbzdijOx0mv73TY" TargetMode="External"/><Relationship Id="rId3" Type="http://schemas.openxmlformats.org/officeDocument/2006/relationships/slideLayout" Target="../slideLayouts/slideLayout145.xml"/>
</Relationships>
</file>

<file path=ppt/slides/_rels/slide37.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60.xml"/>
</Relationships>
</file>

<file path=ppt/slides/_rels/slide3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hyperlink" Target="https://help.tableau.com/current/pro/desktop/en-us/shortcut.htm#shortcuts-for-managing-workbooks-sheets-and-files-tableau-desktop" TargetMode="External"/><Relationship Id="rId7" Type="http://schemas.openxmlformats.org/officeDocument/2006/relationships/slideLayout" Target="../slideLayouts/slideLayout179.xml"/>
</Relationships>
</file>

<file path=ppt/slides/_rels/slide39.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slideLayout" Target="../slideLayouts/slideLayout179.xml"/>
</Relationships>
</file>

<file path=ppt/slides/_rels/slide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hyperlink" Target="https://www.youtube.com/watch?v=xRTzYyfSyDo&amp;list=PLRfaJ7ZL0cF7U9cR7ORuueqxItw3qcno1" TargetMode="External"/><Relationship Id="rId3" Type="http://schemas.openxmlformats.org/officeDocument/2006/relationships/slideLayout" Target="../slideLayouts/slideLayout181.xml"/>
</Relationships>
</file>

<file path=ppt/slides/_rels/slide4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83.xml"/>
</Relationships>
</file>

<file path=ppt/slides/_rels/slide42.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slideLayout" Target="../slideLayouts/slideLayout19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83.xml"/>
</Relationships>
</file>

<file path=ppt/slides/_rels/slide44.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219.xml"/>
</Relationships>
</file>

<file path=ppt/slides/_rels/slide45.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slideLayout" Target="../slideLayouts/slideLayout188.xml"/>
</Relationships>
</file>

<file path=ppt/slides/_rels/slide46.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slideLayout" Target="../slideLayouts/slideLayout191.xml"/>
</Relationships>
</file>

<file path=ppt/slides/_rels/slide4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91.xml"/>
</Relationships>
</file>

<file path=ppt/slides/_rels/slide48.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83.xml"/>
</Relationships>
</file>

<file path=ppt/slides/_rels/slide49.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90.xml"/>
</Relationships>
</file>

<file path=ppt/slides/_rels/slide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slideLayout" Target="../slideLayouts/slideLayout189.xml"/>
</Relationships>
</file>

<file path=ppt/slides/_rels/slide5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87.xml"/>
</Relationships>
</file>

<file path=ppt/slides/_rels/slide52.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slideLayout" Target="../slideLayouts/slideLayout191.xml"/>
</Relationships>
</file>

<file path=ppt/slides/_rels/slide53.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184.xml"/>
</Relationships>
</file>

<file path=ppt/slides/_rels/slide54.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83.xml"/>
</Relationships>
</file>

<file path=ppt/slides/_rels/slide55.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91.xml"/>
</Relationships>
</file>

<file path=ppt/slides/_rels/slide56.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83.xml"/>
</Relationships>
</file>

<file path=ppt/slides/_rels/slide57.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slideLayout" Target="../slideLayouts/slideLayout191.xml"/>
</Relationships>
</file>

<file path=ppt/slides/_rels/slide58.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slideLayout" Target="../slideLayouts/slideLayout188.xml"/>
</Relationships>
</file>

<file path=ppt/slides/_rels/slide59.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slideLayout" Target="../slideLayouts/slideLayout192.xml"/>
</Relationships>
</file>

<file path=ppt/slides/_rels/slide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slideLayout" Target="../slideLayouts/slideLayout192.xml"/>
</Relationships>
</file>

<file path=ppt/slides/_rels/slide61.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slideLayout" Target="../slideLayouts/slideLayout192.xml"/>
</Relationships>
</file>

<file path=ppt/slides/_rels/slide62.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192.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64.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208.xml"/>
</Relationships>
</file>

<file path=ppt/slides/_rels/slide65.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image" Target="../media/image154.png"/><Relationship Id="rId4" Type="http://schemas.openxmlformats.org/officeDocument/2006/relationships/hyperlink" Target="https://seaborn.pydata.org/whatsnew.html" TargetMode="External"/><Relationship Id="rId5" Type="http://schemas.openxmlformats.org/officeDocument/2006/relationships/hyperlink" Target="https://seaborn.pydata.org/whatsnew.html" TargetMode="External"/><Relationship Id="rId6" Type="http://schemas.openxmlformats.org/officeDocument/2006/relationships/slideLayout" Target="../slideLayouts/slideLayout13.xml"/><Relationship Id="rId7"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image" Target="../media/image160.png"/><Relationship Id="rId3" Type="http://schemas.openxmlformats.org/officeDocument/2006/relationships/slideLayout" Target="../slideLayouts/slideLayout13.xml"/><Relationship Id="rId4"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3.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hyperlink" Target="https://seaborn.pydata.org/tutorial/color_palettes.html#vary-luminance-to-represent-numbers" TargetMode="External"/><Relationship Id="rId2" Type="http://schemas.openxmlformats.org/officeDocument/2006/relationships/image" Target="../media/image163.png"/><Relationship Id="rId3" Type="http://schemas.openxmlformats.org/officeDocument/2006/relationships/slideLayout" Target="../slideLayouts/slideLayout13.xml"/><Relationship Id="rId4"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image" Target="../media/image166.png"/><Relationship Id="rId4"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slideLayout" Target="../slideLayouts/slideLayout13.xml"/><Relationship Id="rId6"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3.xml"/><Relationship Id="rId4"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3.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80.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13.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png"/><Relationship Id="rId3"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Relationship Id="rId7"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3.xml"/><Relationship Id="rId7"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hyperlink" Target="https://nbviewer.jupyter.org/github/plotly/plotly_express/blob/gh-pages/walkthrough.ipynb" TargetMode="External"/><Relationship Id="rId2" Type="http://schemas.openxmlformats.org/officeDocument/2006/relationships/hyperlink" Target="https://nbviewer.jupyter.org/github/plotly/plotly_express/blob/gh-pages/walkthrough.ipynb" TargetMode="External"/><Relationship Id="rId3" Type="http://schemas.openxmlformats.org/officeDocument/2006/relationships/image" Target="../media/image181.png"/><Relationship Id="rId4"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slideLayout" Target="../slideLayouts/slideLayout13.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hyperlink" Target="http://alphatechadmin.pythonanywhere.com/dtale/main/1" TargetMode="External"/><Relationship Id="rId2" Type="http://schemas.openxmlformats.org/officeDocument/2006/relationships/hyperlink" Target="http://alphatechadmin.pythonanywhere.com/dtale/main/1" TargetMode="External"/><Relationship Id="rId3" Type="http://schemas.openxmlformats.org/officeDocument/2006/relationships/hyperlink" Target="http://alphatechadmin.pythonanywhere.com/dtale/main/1" TargetMode="External"/><Relationship Id="rId4" Type="http://schemas.openxmlformats.org/officeDocument/2006/relationships/hyperlink" Target="http://alphatechadmin.pythonanywhere.com/dtale/main/1" TargetMode="External"/><Relationship Id="rId5" Type="http://schemas.openxmlformats.org/officeDocument/2006/relationships/image" Target="../media/image183.png"/><Relationship Id="rId6"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hyperlink" Target="https://www.kaggle.com/alexisbcook/scatter-plots" TargetMode="External"/><Relationship Id="rId2" Type="http://schemas.openxmlformats.org/officeDocument/2006/relationships/hyperlink" Target="https://www.kaggle.com/alexisbcook/scatter-plots" TargetMode="External"/><Relationship Id="rId3"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hyperlink" Target="https://projects.datacamp.com/projects/441" TargetMode="External"/><Relationship Id="rId2" Type="http://schemas.openxmlformats.org/officeDocument/2006/relationships/hyperlink" Target="https://projects.datacamp.com/projects/441" TargetMode="External"/><Relationship Id="rId3" Type="http://schemas.openxmlformats.org/officeDocument/2006/relationships/image" Target="../media/image184.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hyperlink" Target="https://review.udacity.com/#!/rubrics/1060/view" TargetMode="External"/><Relationship Id="rId5"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795"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8</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2" name="" descr=""/>
          <p:cNvPicPr/>
          <p:nvPr/>
        </p:nvPicPr>
        <p:blipFill>
          <a:blip r:embed="rId1"/>
          <a:stretch/>
        </p:blipFill>
        <p:spPr>
          <a:xfrm>
            <a:off x="609120" y="1846800"/>
            <a:ext cx="5352480" cy="3490560"/>
          </a:xfrm>
          <a:prstGeom prst="rect">
            <a:avLst/>
          </a:prstGeom>
          <a:ln>
            <a:noFill/>
          </a:ln>
        </p:spPr>
      </p:pic>
      <p:pic>
        <p:nvPicPr>
          <p:cNvPr id="823" name="" descr=""/>
          <p:cNvPicPr/>
          <p:nvPr/>
        </p:nvPicPr>
        <p:blipFill>
          <a:blip r:embed="rId2"/>
          <a:stretch/>
        </p:blipFill>
        <p:spPr>
          <a:xfrm>
            <a:off x="6231600" y="2084040"/>
            <a:ext cx="5352480" cy="3016080"/>
          </a:xfrm>
          <a:prstGeom prst="rect">
            <a:avLst/>
          </a:prstGeom>
          <a:ln>
            <a:noFill/>
          </a:ln>
        </p:spPr>
      </p:pic>
      <p:sp>
        <p:nvSpPr>
          <p:cNvPr id="824" name="CustomShape 1"/>
          <p:cNvSpPr/>
          <p:nvPr/>
        </p:nvSpPr>
        <p:spPr>
          <a:xfrm>
            <a:off x="609480" y="273600"/>
            <a:ext cx="10970640" cy="1143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5" name="" descr=""/>
          <p:cNvPicPr/>
          <p:nvPr/>
        </p:nvPicPr>
        <p:blipFill>
          <a:blip r:embed="rId1"/>
          <a:stretch/>
        </p:blipFill>
        <p:spPr>
          <a:xfrm>
            <a:off x="3200400" y="2194560"/>
            <a:ext cx="5798520" cy="4307040"/>
          </a:xfrm>
          <a:prstGeom prst="rect">
            <a:avLst/>
          </a:prstGeom>
          <a:ln>
            <a:noFill/>
          </a:ln>
        </p:spPr>
      </p:pic>
      <p:sp>
        <p:nvSpPr>
          <p:cNvPr id="826"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Market share (Slintel)</a:t>
            </a:r>
            <a:endParaRPr b="0" lang="en-US" sz="4400" spc="-1" strike="noStrike">
              <a:latin typeface="Arial"/>
            </a:endParaRPr>
          </a:p>
        </p:txBody>
      </p:sp>
      <p:sp>
        <p:nvSpPr>
          <p:cNvPr id="827" name="CustomShape 2"/>
          <p:cNvSpPr/>
          <p:nvPr/>
        </p:nvSpPr>
        <p:spPr>
          <a:xfrm>
            <a:off x="609480" y="1604520"/>
            <a:ext cx="10968840" cy="3973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CustomShape 1"/>
          <p:cNvSpPr/>
          <p:nvPr/>
        </p:nvSpPr>
        <p:spPr>
          <a:xfrm>
            <a:off x="609480" y="273600"/>
            <a:ext cx="10968840" cy="1141200"/>
          </a:xfrm>
          <a:prstGeom prst="rect">
            <a:avLst/>
          </a:prstGeom>
          <a:noFill/>
          <a:ln>
            <a:noFill/>
          </a:ln>
        </p:spPr>
        <p:style>
          <a:lnRef idx="0"/>
          <a:fillRef idx="0"/>
          <a:effectRef idx="0"/>
          <a:fontRef idx="minor"/>
        </p:style>
      </p:sp>
      <p:sp>
        <p:nvSpPr>
          <p:cNvPr id="829" name="CustomShape 2"/>
          <p:cNvSpPr/>
          <p:nvPr/>
        </p:nvSpPr>
        <p:spPr>
          <a:xfrm>
            <a:off x="609480" y="1604520"/>
            <a:ext cx="10968840" cy="3973680"/>
          </a:xfrm>
          <a:prstGeom prst="rect">
            <a:avLst/>
          </a:prstGeom>
          <a:noFill/>
          <a:ln>
            <a:noFill/>
          </a:ln>
        </p:spPr>
        <p:style>
          <a:lnRef idx="0"/>
          <a:fillRef idx="0"/>
          <a:effectRef idx="0"/>
          <a:fontRef idx="minor"/>
        </p:style>
      </p:sp>
      <p:pic>
        <p:nvPicPr>
          <p:cNvPr id="830" name="" descr=""/>
          <p:cNvPicPr/>
          <p:nvPr/>
        </p:nvPicPr>
        <p:blipFill>
          <a:blip r:embed="rId1"/>
          <a:stretch/>
        </p:blipFill>
        <p:spPr>
          <a:xfrm>
            <a:off x="1188720" y="2319840"/>
            <a:ext cx="9982440" cy="41688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31" name="CustomShape 1"/>
          <p:cNvSpPr/>
          <p:nvPr/>
        </p:nvSpPr>
        <p:spPr>
          <a:xfrm>
            <a:off x="609480" y="273600"/>
            <a:ext cx="10968840" cy="1141200"/>
          </a:xfrm>
          <a:prstGeom prst="rect">
            <a:avLst/>
          </a:prstGeom>
          <a:noFill/>
          <a:ln>
            <a:noFill/>
          </a:ln>
        </p:spPr>
        <p:style>
          <a:lnRef idx="0"/>
          <a:fillRef idx="0"/>
          <a:effectRef idx="0"/>
          <a:fontRef idx="minor"/>
        </p:style>
      </p:sp>
      <p:sp>
        <p:nvSpPr>
          <p:cNvPr id="832" name="CustomShape 2"/>
          <p:cNvSpPr/>
          <p:nvPr/>
        </p:nvSpPr>
        <p:spPr>
          <a:xfrm>
            <a:off x="609480" y="1604520"/>
            <a:ext cx="10968840" cy="3973680"/>
          </a:xfrm>
          <a:prstGeom prst="rect">
            <a:avLst/>
          </a:prstGeom>
          <a:noFill/>
          <a:ln>
            <a:noFill/>
          </a:ln>
        </p:spPr>
        <p:style>
          <a:lnRef idx="0"/>
          <a:fillRef idx="0"/>
          <a:effectRef idx="0"/>
          <a:fontRef idx="minor"/>
        </p:style>
      </p:sp>
      <p:pic>
        <p:nvPicPr>
          <p:cNvPr id="833" name="" descr=""/>
          <p:cNvPicPr/>
          <p:nvPr/>
        </p:nvPicPr>
        <p:blipFill>
          <a:blip r:embed="rId1"/>
          <a:stretch/>
        </p:blipFill>
        <p:spPr>
          <a:xfrm>
            <a:off x="1188720" y="1650240"/>
            <a:ext cx="9330480" cy="49298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Visual vocabulary</a:t>
            </a:r>
            <a:endParaRPr b="0" lang="en-US" sz="4400" spc="-1" strike="noStrike">
              <a:latin typeface="Arial"/>
            </a:endParaRPr>
          </a:p>
        </p:txBody>
      </p:sp>
      <p:pic>
        <p:nvPicPr>
          <p:cNvPr id="835" name="" descr=""/>
          <p:cNvPicPr/>
          <p:nvPr/>
        </p:nvPicPr>
        <p:blipFill>
          <a:blip r:embed="rId1"/>
          <a:stretch/>
        </p:blipFill>
        <p:spPr>
          <a:xfrm>
            <a:off x="1371600" y="1824120"/>
            <a:ext cx="9628200" cy="4939200"/>
          </a:xfrm>
          <a:prstGeom prst="rect">
            <a:avLst/>
          </a:prstGeom>
          <a:ln>
            <a:noFill/>
          </a:ln>
        </p:spPr>
      </p:pic>
      <p:sp>
        <p:nvSpPr>
          <p:cNvPr id="836" name="CustomShape 2"/>
          <p:cNvSpPr/>
          <p:nvPr/>
        </p:nvSpPr>
        <p:spPr>
          <a:xfrm>
            <a:off x="640080" y="6162480"/>
            <a:ext cx="11050920" cy="371880"/>
          </a:xfrm>
          <a:prstGeom prst="rect">
            <a:avLst/>
          </a:prstGeom>
          <a:noFill/>
          <a:ln>
            <a:noFill/>
          </a:ln>
        </p:spPr>
        <p:style>
          <a:lnRef idx="0"/>
          <a:fillRef idx="0"/>
          <a:effectRef idx="0"/>
          <a:fontRef idx="minor"/>
        </p:style>
        <p:txBody>
          <a:bodyPr lIns="90000" rIns="90000" tIns="45000" bIns="45000">
            <a:noAutofit/>
          </a:bodyPr>
          <a:p>
            <a:pPr marL="216000" indent="-213120">
              <a:lnSpc>
                <a:spcPct val="100000"/>
              </a:lnSpc>
              <a:tabLst>
                <a:tab algn="l" pos="0"/>
              </a:tabLst>
            </a:pPr>
            <a:r>
              <a:rPr b="0" lang="en-US" sz="2000" spc="-1" strike="noStrike" u="sng">
                <a:solidFill>
                  <a:srgbClr val="6eac1c"/>
                </a:solidFill>
                <a:uFillTx/>
                <a:latin typeface="Arial"/>
                <a:ea typeface="DejaVu Sans"/>
                <a:hlinkClick r:id="rId2"/>
              </a:rPr>
              <a:t>https://public.tableau.com/views/VisualVocabulary/VisualVocabulary?%3AshowVizHome=no</a:t>
            </a:r>
            <a:r>
              <a:rPr b="0" lang="en-US" sz="2000" spc="-1" strike="noStrike">
                <a:solidFill>
                  <a:srgbClr val="000000"/>
                </a:solidFill>
                <a:latin typeface="Arial"/>
                <a:ea typeface="DejaVu Sans"/>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cookbook</a:t>
            </a:r>
            <a:endParaRPr b="0" lang="en-US" sz="4400" spc="-1" strike="noStrike">
              <a:latin typeface="Arial"/>
            </a:endParaRPr>
          </a:p>
        </p:txBody>
      </p:sp>
      <p:pic>
        <p:nvPicPr>
          <p:cNvPr id="838" name="" descr=""/>
          <p:cNvPicPr/>
          <p:nvPr/>
        </p:nvPicPr>
        <p:blipFill>
          <a:blip r:embed="rId1"/>
          <a:stretch/>
        </p:blipFill>
        <p:spPr>
          <a:xfrm>
            <a:off x="1188720" y="2560320"/>
            <a:ext cx="9780840" cy="3745800"/>
          </a:xfrm>
          <a:prstGeom prst="rect">
            <a:avLst/>
          </a:prstGeom>
          <a:ln>
            <a:noFill/>
          </a:ln>
        </p:spPr>
      </p:pic>
      <p:sp>
        <p:nvSpPr>
          <p:cNvPr id="839" name="CustomShape 2"/>
          <p:cNvSpPr/>
          <p:nvPr/>
        </p:nvSpPr>
        <p:spPr>
          <a:xfrm>
            <a:off x="365760" y="6583680"/>
            <a:ext cx="835272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https://public.tableau.com/app/profile/josh.weyburne/viz/CookBook/VizCookbook</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CustomShape 1"/>
          <p:cNvSpPr/>
          <p:nvPr/>
        </p:nvSpPr>
        <p:spPr>
          <a:xfrm>
            <a:off x="609480" y="273600"/>
            <a:ext cx="10968840" cy="1141200"/>
          </a:xfrm>
          <a:prstGeom prst="rect">
            <a:avLst/>
          </a:prstGeom>
          <a:noFill/>
          <a:ln>
            <a:noFill/>
          </a:ln>
        </p:spPr>
        <p:style>
          <a:lnRef idx="0"/>
          <a:fillRef idx="0"/>
          <a:effectRef idx="0"/>
          <a:fontRef idx="minor"/>
        </p:style>
      </p:sp>
      <p:pic>
        <p:nvPicPr>
          <p:cNvPr id="841" name="" descr=""/>
          <p:cNvPicPr/>
          <p:nvPr/>
        </p:nvPicPr>
        <p:blipFill>
          <a:blip r:embed="rId1"/>
          <a:stretch/>
        </p:blipFill>
        <p:spPr>
          <a:xfrm>
            <a:off x="2377440" y="1280160"/>
            <a:ext cx="7250400" cy="50652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CustomShape 1"/>
          <p:cNvSpPr/>
          <p:nvPr/>
        </p:nvSpPr>
        <p:spPr>
          <a:xfrm>
            <a:off x="609480" y="273600"/>
            <a:ext cx="10968840" cy="1141200"/>
          </a:xfrm>
          <a:prstGeom prst="rect">
            <a:avLst/>
          </a:prstGeom>
          <a:noFill/>
          <a:ln>
            <a:noFill/>
          </a:ln>
        </p:spPr>
        <p:style>
          <a:lnRef idx="0"/>
          <a:fillRef idx="0"/>
          <a:effectRef idx="0"/>
          <a:fontRef idx="minor"/>
        </p:style>
      </p:sp>
      <p:pic>
        <p:nvPicPr>
          <p:cNvPr id="843" name="" descr=""/>
          <p:cNvPicPr/>
          <p:nvPr/>
        </p:nvPicPr>
        <p:blipFill>
          <a:blip r:embed="rId1"/>
          <a:stretch/>
        </p:blipFill>
        <p:spPr>
          <a:xfrm>
            <a:off x="2103120" y="2011680"/>
            <a:ext cx="7940160" cy="46195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CustomShape 1"/>
          <p:cNvSpPr/>
          <p:nvPr/>
        </p:nvSpPr>
        <p:spPr>
          <a:xfrm>
            <a:off x="609480" y="221040"/>
            <a:ext cx="10969560" cy="12474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Non-aggregating numerical dimensions</a:t>
            </a:r>
            <a:br/>
            <a:endParaRPr b="0" lang="en-US" sz="4400" spc="-1" strike="noStrike">
              <a:latin typeface="Arial"/>
            </a:endParaRPr>
          </a:p>
        </p:txBody>
      </p:sp>
      <p:sp>
        <p:nvSpPr>
          <p:cNvPr id="845"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u="sng">
                <a:solidFill>
                  <a:srgbClr val="6eac1c"/>
                </a:solidFill>
                <a:uFillTx/>
                <a:latin typeface="Arial"/>
                <a:ea typeface="DejaVu Sans"/>
                <a:hlinkClick r:id="rId1"/>
              </a:rPr>
              <a:t>https://campus.datacamp.com/courses/analyzing-data-in-tableau/preparing-for-analysis?ex=2</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Dimensions and measures</a:t>
            </a:r>
            <a:endParaRPr b="0" lang="en-US" sz="4400" spc="-1" strike="noStrike">
              <a:latin typeface="Arial"/>
            </a:endParaRPr>
          </a:p>
        </p:txBody>
      </p:sp>
      <p:sp>
        <p:nvSpPr>
          <p:cNvPr id="847"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chor="ctr">
            <a:noAutofit/>
          </a:bodyPr>
          <a:p>
            <a:pPr algn="ctr">
              <a:lnSpc>
                <a:spcPct val="100000"/>
              </a:lnSpc>
            </a:pPr>
            <a:endParaRPr b="0" lang="en-US" sz="1800" spc="-1" strike="noStrike">
              <a:latin typeface="Arial"/>
            </a:endParaRPr>
          </a:p>
          <a:p>
            <a:pPr algn="ctr">
              <a:lnSpc>
                <a:spcPct val="100000"/>
              </a:lnSpc>
            </a:pPr>
            <a:r>
              <a:rPr b="0" lang="en-US" sz="3200" spc="-1" strike="noStrike" u="sng">
                <a:solidFill>
                  <a:srgbClr val="6eac1c"/>
                </a:solidFill>
                <a:uFillTx/>
                <a:latin typeface="Arial"/>
                <a:ea typeface="DejaVu Sans"/>
                <a:hlinkClick r:id="rId1"/>
              </a:rPr>
              <a:t>https://campus.datacamp.com/courses/introduction-to-tableau/getting-started-with-tableau?ex=6</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endParaRPr b="0" lang="en-US" sz="4000" spc="-1" strike="noStrike">
              <a:latin typeface="Arial"/>
            </a:endParaRPr>
          </a:p>
        </p:txBody>
      </p:sp>
      <p:sp>
        <p:nvSpPr>
          <p:cNvPr id="797"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17"/>
              </a:spcBef>
            </a:pPr>
            <a:r>
              <a:rPr b="0" lang="en-US" sz="2200" spc="-1" strike="noStrike">
                <a:solidFill>
                  <a:srgbClr val="ffffff"/>
                </a:solidFill>
                <a:latin typeface="Corbel"/>
                <a:ea typeface="DejaVu Sans"/>
              </a:rPr>
              <a:t>Visual vocab </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Level of detail</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Layouts</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Shortcuts</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Tailored training</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Seaborn</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Segmenting using dimensions</a:t>
            </a:r>
            <a:endParaRPr b="0" lang="en-US" sz="4400" spc="-1" strike="noStrike">
              <a:latin typeface="Arial"/>
            </a:endParaRPr>
          </a:p>
        </p:txBody>
      </p:sp>
      <p:sp>
        <p:nvSpPr>
          <p:cNvPr id="849"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https://campus.datacamp.com/courses/introduction-to-tableau/getting-started-with-tableau?ex=9</a:t>
            </a:r>
            <a:r>
              <a:rPr b="0" lang="en-US" sz="3200" spc="-1" strike="noStrike">
                <a:solidFill>
                  <a:srgbClr val="6eac1c"/>
                </a:solidFill>
                <a:latin typeface="Arial"/>
                <a:ea typeface="DejaVu Sans"/>
              </a:rPr>
              <a:t> </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data validation</a:t>
            </a:r>
            <a:endParaRPr b="0" lang="en-US" sz="4400" spc="-1" strike="noStrike">
              <a:latin typeface="Arial"/>
            </a:endParaRPr>
          </a:p>
        </p:txBody>
      </p:sp>
      <p:sp>
        <p:nvSpPr>
          <p:cNvPr id="851" name="CustomShape 2"/>
          <p:cNvSpPr/>
          <p:nvPr/>
        </p:nvSpPr>
        <p:spPr>
          <a:xfrm>
            <a:off x="609480" y="1604520"/>
            <a:ext cx="10969560" cy="3974400"/>
          </a:xfrm>
          <a:prstGeom prst="rect">
            <a:avLst/>
          </a:prstGeom>
          <a:noFill/>
          <a:ln>
            <a:noFill/>
          </a:ln>
        </p:spPr>
        <p:style>
          <a:lnRef idx="0"/>
          <a:fillRef idx="0"/>
          <a:effectRef idx="0"/>
          <a:fontRef idx="minor"/>
        </p:style>
      </p:sp>
      <p:pic>
        <p:nvPicPr>
          <p:cNvPr id="852" name="" descr=""/>
          <p:cNvPicPr/>
          <p:nvPr/>
        </p:nvPicPr>
        <p:blipFill>
          <a:blip r:embed="rId1"/>
          <a:stretch/>
        </p:blipFill>
        <p:spPr>
          <a:xfrm>
            <a:off x="1524240" y="2377440"/>
            <a:ext cx="10177200" cy="30146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Preparing data</a:t>
            </a:r>
            <a:endParaRPr b="0" lang="en-US" sz="4400" spc="-1" strike="noStrike">
              <a:latin typeface="Arial"/>
            </a:endParaRPr>
          </a:p>
        </p:txBody>
      </p:sp>
      <p:sp>
        <p:nvSpPr>
          <p:cNvPr id="854" name="CustomShape 2"/>
          <p:cNvSpPr/>
          <p:nvPr/>
        </p:nvSpPr>
        <p:spPr>
          <a:xfrm>
            <a:off x="609480" y="1604520"/>
            <a:ext cx="10969560" cy="3974400"/>
          </a:xfrm>
          <a:prstGeom prst="rect">
            <a:avLst/>
          </a:prstGeom>
          <a:noFill/>
          <a:ln>
            <a:noFill/>
          </a:ln>
        </p:spPr>
        <p:style>
          <a:lnRef idx="0"/>
          <a:fillRef idx="0"/>
          <a:effectRef idx="0"/>
          <a:fontRef idx="minor"/>
        </p:style>
      </p:sp>
      <p:pic>
        <p:nvPicPr>
          <p:cNvPr id="855" name="" descr=""/>
          <p:cNvPicPr/>
          <p:nvPr/>
        </p:nvPicPr>
        <p:blipFill>
          <a:blip r:embed="rId1"/>
          <a:stretch/>
        </p:blipFill>
        <p:spPr>
          <a:xfrm>
            <a:off x="1432800" y="1772280"/>
            <a:ext cx="9537120" cy="471708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Cleaning up</a:t>
            </a:r>
            <a:endParaRPr b="0" lang="en-US" sz="4400" spc="-1" strike="noStrike">
              <a:latin typeface="Arial"/>
            </a:endParaRPr>
          </a:p>
        </p:txBody>
      </p:sp>
      <p:sp>
        <p:nvSpPr>
          <p:cNvPr id="857"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Calculating </a:t>
            </a:r>
            <a:endParaRPr b="0" lang="en-US" sz="4400" spc="-1" strike="noStrike">
              <a:latin typeface="Arial"/>
            </a:endParaRPr>
          </a:p>
        </p:txBody>
      </p:sp>
      <p:sp>
        <p:nvSpPr>
          <p:cNvPr id="859"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https://campus.datacamp.com/courses/analyzing-data-in-tableau/preparing-for-analysis?ex=7</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Slicing and dicing</a:t>
            </a:r>
            <a:endParaRPr b="0" lang="en-US" sz="4400" spc="-1" strike="noStrike">
              <a:latin typeface="Arial"/>
            </a:endParaRPr>
          </a:p>
        </p:txBody>
      </p:sp>
      <p:sp>
        <p:nvSpPr>
          <p:cNvPr id="861"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treemap</a:t>
            </a:r>
            <a:endParaRPr b="0" lang="en-US" sz="4400" spc="-1" strike="noStrike">
              <a:latin typeface="Arial"/>
            </a:endParaRPr>
          </a:p>
        </p:txBody>
      </p:sp>
      <p:sp>
        <p:nvSpPr>
          <p:cNvPr id="863"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https://campus.datacamp.com/courses/analyzing-data-in-tableau/preparing-for-analysis?ex=16</a:t>
            </a:r>
            <a:r>
              <a:rPr b="0" lang="en-US" sz="3200" spc="-1" strike="noStrike">
                <a:solidFill>
                  <a:srgbClr val="6eac1c"/>
                </a:solidFill>
                <a:latin typeface="Arial"/>
                <a:ea typeface="DejaVu Sans"/>
              </a:rPr>
              <a:t> </a:t>
            </a:r>
            <a:endParaRPr b="0" lang="en-US" sz="3200" spc="-1" strike="noStrike">
              <a:latin typeface="Arial"/>
            </a:endParaRPr>
          </a:p>
          <a:p>
            <a:pPr marL="432000" indent="-32112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Nice exercise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Solve it ur way</a:t>
            </a:r>
            <a:endParaRPr b="0" lang="en-US" sz="4400" spc="-1" strike="noStrike">
              <a:latin typeface="Arial"/>
            </a:endParaRPr>
          </a:p>
        </p:txBody>
      </p:sp>
      <p:sp>
        <p:nvSpPr>
          <p:cNvPr id="865"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https://campus.datacamp.com/courses/analyzing-data-in-tableau/preparing-for-analysis?ex=18</a:t>
            </a:r>
            <a:r>
              <a:rPr b="0" lang="en-US" sz="3200" spc="-1" strike="noStrike">
                <a:solidFill>
                  <a:srgbClr val="6eac1c"/>
                </a:solidFill>
                <a:latin typeface="Arial"/>
                <a:ea typeface="DejaVu Sans"/>
              </a:rPr>
              <a:t> </a:t>
            </a:r>
            <a:endParaRPr b="0" lang="en-US" sz="3200" spc="-1" strike="noStrike">
              <a:latin typeface="Arial"/>
            </a:endParaRPr>
          </a:p>
          <a:p>
            <a:pPr marL="432000" indent="-32112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Datacamp course </a:t>
            </a:r>
            <a:endParaRPr b="0" lang="en-US" sz="4400" spc="-1" strike="noStrike">
              <a:latin typeface="Arial"/>
            </a:endParaRPr>
          </a:p>
        </p:txBody>
      </p:sp>
      <p:sp>
        <p:nvSpPr>
          <p:cNvPr id="867" name="CustomShape 2"/>
          <p:cNvSpPr/>
          <p:nvPr/>
        </p:nvSpPr>
        <p:spPr>
          <a:xfrm>
            <a:off x="609480" y="1604520"/>
            <a:ext cx="10969560" cy="397440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1120">
              <a:lnSpc>
                <a:spcPct val="100000"/>
              </a:lnSpc>
              <a:spcBef>
                <a:spcPts val="1417"/>
              </a:spcBef>
              <a:buClr>
                <a:srgbClr val="000000"/>
              </a:buClr>
              <a:buSzPct val="45000"/>
              <a:buFont typeface="Wingdings" charset="2"/>
              <a:buChar char=""/>
            </a:pPr>
            <a:r>
              <a:rPr b="0" lang="en-US" sz="3200" spc="-1" strike="noStrike" u="sng" baseline="-33000">
                <a:solidFill>
                  <a:srgbClr val="6eac1c"/>
                </a:solidFill>
                <a:uFillTx/>
                <a:latin typeface="Arial"/>
                <a:ea typeface="DejaVu Sans"/>
                <a:hlinkClick r:id="rId1"/>
              </a:rPr>
              <a:t>https://app.datacamp.com/learn/courses/case-study-analyzing-customer-churn-in-tableau</a:t>
            </a:r>
            <a:r>
              <a:rPr b="0" lang="en-US" sz="3200" spc="-1" strike="noStrike" baseline="-33000">
                <a:solidFill>
                  <a:srgbClr val="6eac1c"/>
                </a:solidFill>
                <a:latin typeface="Arial"/>
                <a:ea typeface="DejaVu Sans"/>
              </a:rPr>
              <a:t> </a:t>
            </a:r>
            <a:endParaRPr b="0" lang="en-US" sz="3200" spc="-1" strike="noStrike">
              <a:latin typeface="Arial"/>
            </a:endParaRPr>
          </a:p>
        </p:txBody>
      </p:sp>
      <p:pic>
        <p:nvPicPr>
          <p:cNvPr id="868" name="" descr=""/>
          <p:cNvPicPr/>
          <p:nvPr/>
        </p:nvPicPr>
        <p:blipFill>
          <a:blip r:embed="rId2"/>
          <a:stretch/>
        </p:blipFill>
        <p:spPr>
          <a:xfrm>
            <a:off x="2055960" y="2834640"/>
            <a:ext cx="8273880" cy="212076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CustomShape 1"/>
          <p:cNvSpPr/>
          <p:nvPr/>
        </p:nvSpPr>
        <p:spPr>
          <a:xfrm>
            <a:off x="609480" y="273600"/>
            <a:ext cx="10969560" cy="1141920"/>
          </a:xfrm>
          <a:prstGeom prst="rect">
            <a:avLst/>
          </a:prstGeom>
          <a:noFill/>
          <a:ln>
            <a:noFill/>
          </a:ln>
        </p:spPr>
        <p:style>
          <a:lnRef idx="0"/>
          <a:fillRef idx="0"/>
          <a:effectRef idx="0"/>
          <a:fontRef idx="minor"/>
        </p:style>
      </p:sp>
      <p:pic>
        <p:nvPicPr>
          <p:cNvPr id="870" name="" descr=""/>
          <p:cNvPicPr/>
          <p:nvPr/>
        </p:nvPicPr>
        <p:blipFill>
          <a:blip r:embed="rId1"/>
          <a:stretch/>
        </p:blipFill>
        <p:spPr>
          <a:xfrm>
            <a:off x="3200400" y="2149200"/>
            <a:ext cx="5988600" cy="3975480"/>
          </a:xfrm>
          <a:prstGeom prst="rect">
            <a:avLst/>
          </a:prstGeom>
          <a:ln>
            <a:noFill/>
          </a:ln>
        </p:spPr>
      </p:pic>
      <p:sp>
        <p:nvSpPr>
          <p:cNvPr id="871" name="CustomShape 2"/>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How to?</a:t>
            </a:r>
            <a:endParaRPr b="0" lang="en-US" sz="4400" spc="-1" strike="noStrike">
              <a:latin typeface="Arial"/>
            </a:endParaRPr>
          </a:p>
        </p:txBody>
      </p:sp>
      <p:sp>
        <p:nvSpPr>
          <p:cNvPr id="872" name="CustomShape 3"/>
          <p:cNvSpPr/>
          <p:nvPr/>
        </p:nvSpPr>
        <p:spPr>
          <a:xfrm>
            <a:off x="457200" y="6492240"/>
            <a:ext cx="857304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https://www.youtube.com/playlist?list=PL_t5OlLHbVGxFSiWXUsEQrDPvFd1Nhxiu</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CustomShape 1"/>
          <p:cNvSpPr/>
          <p:nvPr/>
        </p:nvSpPr>
        <p:spPr>
          <a:xfrm>
            <a:off x="1202760" y="284040"/>
            <a:ext cx="9782640" cy="1507320"/>
          </a:xfrm>
          <a:prstGeom prst="rect">
            <a:avLst/>
          </a:prstGeom>
          <a:noFill/>
          <a:ln>
            <a:noFill/>
          </a:ln>
        </p:spPr>
        <p:style>
          <a:lnRef idx="0"/>
          <a:fillRef idx="0"/>
          <a:effectRef idx="0"/>
          <a:fontRef idx="minor"/>
        </p:style>
        <p:txBody>
          <a:bodyPr lIns="0" rIns="0" tIns="0" bIns="0" anchor="ctr">
            <a:noAutofit/>
          </a:bodyPr>
          <a:p>
            <a:pPr algn="ct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pic>
        <p:nvPicPr>
          <p:cNvPr id="799" name="" descr=""/>
          <p:cNvPicPr/>
          <p:nvPr/>
        </p:nvPicPr>
        <p:blipFill>
          <a:blip r:embed="rId1"/>
          <a:stretch/>
        </p:blipFill>
        <p:spPr>
          <a:xfrm>
            <a:off x="1202760" y="3348000"/>
            <a:ext cx="4773240" cy="1531440"/>
          </a:xfrm>
          <a:prstGeom prst="rect">
            <a:avLst/>
          </a:prstGeom>
          <a:ln>
            <a:noFill/>
          </a:ln>
        </p:spPr>
      </p:pic>
      <p:pic>
        <p:nvPicPr>
          <p:cNvPr id="800" name="" descr=""/>
          <p:cNvPicPr/>
          <p:nvPr/>
        </p:nvPicPr>
        <p:blipFill>
          <a:blip r:embed="rId2"/>
          <a:stretch/>
        </p:blipFill>
        <p:spPr>
          <a:xfrm>
            <a:off x="6216120" y="2377800"/>
            <a:ext cx="4773240" cy="1272240"/>
          </a:xfrm>
          <a:prstGeom prst="rect">
            <a:avLst/>
          </a:prstGeom>
          <a:ln>
            <a:noFill/>
          </a:ln>
        </p:spPr>
      </p:pic>
      <p:sp>
        <p:nvSpPr>
          <p:cNvPr id="801" name="CustomShape 2"/>
          <p:cNvSpPr/>
          <p:nvPr/>
        </p:nvSpPr>
        <p:spPr>
          <a:xfrm>
            <a:off x="6216120" y="4208400"/>
            <a:ext cx="4773240" cy="200484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2200" spc="-1" strike="noStrike">
                <a:solidFill>
                  <a:srgbClr val="ffffff"/>
                </a:solidFill>
                <a:latin typeface="Corbel"/>
                <a:ea typeface="DejaVu San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KimberlyFessel</a:t>
            </a:r>
            <a:endParaRPr b="0" lang="en-US" sz="4400" spc="-1" strike="noStrike">
              <a:latin typeface="Arial"/>
            </a:endParaRPr>
          </a:p>
        </p:txBody>
      </p:sp>
      <p:sp>
        <p:nvSpPr>
          <p:cNvPr id="874" name="CustomShape 2"/>
          <p:cNvSpPr/>
          <p:nvPr/>
        </p:nvSpPr>
        <p:spPr>
          <a:xfrm>
            <a:off x="609480" y="1604520"/>
            <a:ext cx="10970640" cy="397548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https://www.youtube.com/watch?v=uZlMNUPA26E</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Tailored training</a:t>
            </a:r>
            <a:endParaRPr b="0" lang="en-US" sz="4400" spc="-1" strike="noStrike">
              <a:latin typeface="Arial"/>
            </a:endParaRPr>
          </a:p>
        </p:txBody>
      </p:sp>
      <p:sp>
        <p:nvSpPr>
          <p:cNvPr id="876" name="CustomShape 2"/>
          <p:cNvSpPr/>
          <p:nvPr/>
        </p:nvSpPr>
        <p:spPr>
          <a:xfrm>
            <a:off x="609480" y="1604520"/>
            <a:ext cx="10970640" cy="397548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https://www.tableau.com/learn/learning-quiz</a:t>
            </a:r>
            <a:r>
              <a:rPr b="0" lang="en-US" sz="3200" spc="-1" strike="noStrike">
                <a:solidFill>
                  <a:srgbClr val="6eac1c"/>
                </a:solidFill>
                <a:latin typeface="Arial"/>
                <a:ea typeface="DejaVu Sans"/>
              </a:rPr>
              <a:t> </a:t>
            </a:r>
            <a:endParaRPr b="0" lang="en-US" sz="3200" spc="-1" strike="noStrike">
              <a:latin typeface="Arial"/>
            </a:endParaRPr>
          </a:p>
        </p:txBody>
      </p:sp>
      <p:pic>
        <p:nvPicPr>
          <p:cNvPr id="877" name="" descr=""/>
          <p:cNvPicPr/>
          <p:nvPr/>
        </p:nvPicPr>
        <p:blipFill>
          <a:blip r:embed="rId2"/>
          <a:stretch/>
        </p:blipFill>
        <p:spPr>
          <a:xfrm>
            <a:off x="270720" y="3017880"/>
            <a:ext cx="11523240" cy="31982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Dashboard layout</a:t>
            </a:r>
            <a:endParaRPr b="0" lang="en-US" sz="4400" spc="-1" strike="noStrike">
              <a:latin typeface="Arial"/>
            </a:endParaRPr>
          </a:p>
        </p:txBody>
      </p:sp>
      <p:pic>
        <p:nvPicPr>
          <p:cNvPr id="879" name="" descr=""/>
          <p:cNvPicPr/>
          <p:nvPr/>
        </p:nvPicPr>
        <p:blipFill>
          <a:blip r:embed="rId1"/>
          <a:stretch/>
        </p:blipFill>
        <p:spPr>
          <a:xfrm>
            <a:off x="7223760" y="3840480"/>
            <a:ext cx="3199320" cy="2280600"/>
          </a:xfrm>
          <a:prstGeom prst="rect">
            <a:avLst/>
          </a:prstGeom>
          <a:ln>
            <a:noFill/>
          </a:ln>
        </p:spPr>
      </p:pic>
      <p:pic>
        <p:nvPicPr>
          <p:cNvPr id="880" name="" descr=""/>
          <p:cNvPicPr/>
          <p:nvPr/>
        </p:nvPicPr>
        <p:blipFill>
          <a:blip r:embed="rId2"/>
          <a:stretch/>
        </p:blipFill>
        <p:spPr>
          <a:xfrm>
            <a:off x="6701760" y="1604160"/>
            <a:ext cx="4413240" cy="1895760"/>
          </a:xfrm>
          <a:prstGeom prst="rect">
            <a:avLst/>
          </a:prstGeom>
          <a:ln>
            <a:noFill/>
          </a:ln>
        </p:spPr>
      </p:pic>
      <p:pic>
        <p:nvPicPr>
          <p:cNvPr id="881" name="" descr=""/>
          <p:cNvPicPr/>
          <p:nvPr/>
        </p:nvPicPr>
        <p:blipFill>
          <a:blip r:embed="rId3"/>
          <a:stretch/>
        </p:blipFill>
        <p:spPr>
          <a:xfrm>
            <a:off x="1050480" y="3681720"/>
            <a:ext cx="4470480" cy="1895760"/>
          </a:xfrm>
          <a:prstGeom prst="rect">
            <a:avLst/>
          </a:prstGeom>
          <a:ln>
            <a:noFill/>
          </a:ln>
        </p:spPr>
      </p:pic>
      <p:pic>
        <p:nvPicPr>
          <p:cNvPr id="882" name="" descr=""/>
          <p:cNvPicPr/>
          <p:nvPr/>
        </p:nvPicPr>
        <p:blipFill>
          <a:blip r:embed="rId4"/>
          <a:stretch/>
        </p:blipFill>
        <p:spPr>
          <a:xfrm>
            <a:off x="1368720" y="1486440"/>
            <a:ext cx="3476520" cy="18957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CustomShape 1"/>
          <p:cNvSpPr/>
          <p:nvPr/>
        </p:nvSpPr>
        <p:spPr>
          <a:xfrm>
            <a:off x="609480" y="273600"/>
            <a:ext cx="10971360" cy="1143720"/>
          </a:xfrm>
          <a:prstGeom prst="rect">
            <a:avLst/>
          </a:prstGeom>
          <a:noFill/>
          <a:ln>
            <a:noFill/>
          </a:ln>
        </p:spPr>
        <p:style>
          <a:lnRef idx="0"/>
          <a:fillRef idx="0"/>
          <a:effectRef idx="0"/>
          <a:fontRef idx="minor"/>
        </p:style>
      </p:sp>
      <p:sp>
        <p:nvSpPr>
          <p:cNvPr id="884" name="CustomShape 2"/>
          <p:cNvSpPr/>
          <p:nvPr/>
        </p:nvSpPr>
        <p:spPr>
          <a:xfrm>
            <a:off x="609480" y="1604520"/>
            <a:ext cx="5353200" cy="1895760"/>
          </a:xfrm>
          <a:prstGeom prst="rect">
            <a:avLst/>
          </a:prstGeom>
          <a:noFill/>
          <a:ln>
            <a:noFill/>
          </a:ln>
        </p:spPr>
        <p:style>
          <a:lnRef idx="0"/>
          <a:fillRef idx="0"/>
          <a:effectRef idx="0"/>
          <a:fontRef idx="minor"/>
        </p:style>
      </p:sp>
      <p:sp>
        <p:nvSpPr>
          <p:cNvPr id="885" name="CustomShape 3"/>
          <p:cNvSpPr/>
          <p:nvPr/>
        </p:nvSpPr>
        <p:spPr>
          <a:xfrm>
            <a:off x="6231960" y="1604520"/>
            <a:ext cx="5353200" cy="1895760"/>
          </a:xfrm>
          <a:prstGeom prst="rect">
            <a:avLst/>
          </a:prstGeom>
          <a:noFill/>
          <a:ln>
            <a:noFill/>
          </a:ln>
        </p:spPr>
        <p:style>
          <a:lnRef idx="0"/>
          <a:fillRef idx="0"/>
          <a:effectRef idx="0"/>
          <a:fontRef idx="minor"/>
        </p:style>
      </p:sp>
      <p:sp>
        <p:nvSpPr>
          <p:cNvPr id="886" name="CustomShape 4"/>
          <p:cNvSpPr/>
          <p:nvPr/>
        </p:nvSpPr>
        <p:spPr>
          <a:xfrm>
            <a:off x="609480" y="3682080"/>
            <a:ext cx="5353200" cy="1895760"/>
          </a:xfrm>
          <a:prstGeom prst="rect">
            <a:avLst/>
          </a:prstGeom>
          <a:noFill/>
          <a:ln>
            <a:noFill/>
          </a:ln>
        </p:spPr>
        <p:style>
          <a:lnRef idx="0"/>
          <a:fillRef idx="0"/>
          <a:effectRef idx="0"/>
          <a:fontRef idx="minor"/>
        </p:style>
      </p:sp>
      <p:sp>
        <p:nvSpPr>
          <p:cNvPr id="887" name="CustomShape 5"/>
          <p:cNvSpPr/>
          <p:nvPr/>
        </p:nvSpPr>
        <p:spPr>
          <a:xfrm>
            <a:off x="6231960" y="3682080"/>
            <a:ext cx="5353200" cy="1895760"/>
          </a:xfrm>
          <a:prstGeom prst="rect">
            <a:avLst/>
          </a:prstGeom>
          <a:noFill/>
          <a:ln>
            <a:noFill/>
          </a:ln>
        </p:spPr>
        <p:style>
          <a:lnRef idx="0"/>
          <a:fillRef idx="0"/>
          <a:effectRef idx="0"/>
          <a:fontRef idx="minor"/>
        </p:style>
      </p:sp>
      <p:pic>
        <p:nvPicPr>
          <p:cNvPr id="888" name="" descr=""/>
          <p:cNvPicPr/>
          <p:nvPr/>
        </p:nvPicPr>
        <p:blipFill>
          <a:blip r:embed="rId1"/>
          <a:stretch/>
        </p:blipFill>
        <p:spPr>
          <a:xfrm>
            <a:off x="2738520" y="1611360"/>
            <a:ext cx="6161400" cy="617760"/>
          </a:xfrm>
          <a:prstGeom prst="rect">
            <a:avLst/>
          </a:prstGeom>
          <a:ln>
            <a:noFill/>
          </a:ln>
        </p:spPr>
      </p:pic>
      <p:pic>
        <p:nvPicPr>
          <p:cNvPr id="889" name="" descr=""/>
          <p:cNvPicPr/>
          <p:nvPr/>
        </p:nvPicPr>
        <p:blipFill>
          <a:blip r:embed="rId2"/>
          <a:stretch/>
        </p:blipFill>
        <p:spPr>
          <a:xfrm>
            <a:off x="4050720" y="2575080"/>
            <a:ext cx="3665520" cy="2856240"/>
          </a:xfrm>
          <a:prstGeom prst="rect">
            <a:avLst/>
          </a:prstGeom>
          <a:ln>
            <a:noFill/>
          </a:ln>
        </p:spPr>
      </p:pic>
      <p:sp>
        <p:nvSpPr>
          <p:cNvPr id="890" name="CustomShape 6"/>
          <p:cNvSpPr/>
          <p:nvPr/>
        </p:nvSpPr>
        <p:spPr>
          <a:xfrm>
            <a:off x="532800" y="6159240"/>
            <a:ext cx="1703520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3"/>
              </a:rPr>
              <a:t>https://public.tableau.com/views/BBCAudiencesTableauStyleGuide/HowTo?%3Aembed=y&amp;%3AshowVizHome=no&amp;%3Adisplay_count=y&amp;%3Adisplay_static_image=y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CustomShape 1"/>
          <p:cNvSpPr/>
          <p:nvPr/>
        </p:nvSpPr>
        <p:spPr>
          <a:xfrm>
            <a:off x="609480" y="273600"/>
            <a:ext cx="10971360" cy="1143720"/>
          </a:xfrm>
          <a:prstGeom prst="rect">
            <a:avLst/>
          </a:prstGeom>
          <a:noFill/>
          <a:ln>
            <a:noFill/>
          </a:ln>
        </p:spPr>
        <p:style>
          <a:lnRef idx="0"/>
          <a:fillRef idx="0"/>
          <a:effectRef idx="0"/>
          <a:fontRef idx="minor"/>
        </p:style>
      </p:sp>
      <p:sp>
        <p:nvSpPr>
          <p:cNvPr id="892" name="CustomShape 2"/>
          <p:cNvSpPr/>
          <p:nvPr/>
        </p:nvSpPr>
        <p:spPr>
          <a:xfrm>
            <a:off x="609480" y="1604520"/>
            <a:ext cx="5353200" cy="1895760"/>
          </a:xfrm>
          <a:prstGeom prst="rect">
            <a:avLst/>
          </a:prstGeom>
          <a:noFill/>
          <a:ln>
            <a:noFill/>
          </a:ln>
        </p:spPr>
        <p:style>
          <a:lnRef idx="0"/>
          <a:fillRef idx="0"/>
          <a:effectRef idx="0"/>
          <a:fontRef idx="minor"/>
        </p:style>
      </p:sp>
      <p:sp>
        <p:nvSpPr>
          <p:cNvPr id="893" name="CustomShape 3"/>
          <p:cNvSpPr/>
          <p:nvPr/>
        </p:nvSpPr>
        <p:spPr>
          <a:xfrm>
            <a:off x="6231960" y="1604520"/>
            <a:ext cx="5353200" cy="1895760"/>
          </a:xfrm>
          <a:prstGeom prst="rect">
            <a:avLst/>
          </a:prstGeom>
          <a:noFill/>
          <a:ln>
            <a:noFill/>
          </a:ln>
        </p:spPr>
        <p:style>
          <a:lnRef idx="0"/>
          <a:fillRef idx="0"/>
          <a:effectRef idx="0"/>
          <a:fontRef idx="minor"/>
        </p:style>
      </p:sp>
      <p:sp>
        <p:nvSpPr>
          <p:cNvPr id="894" name="CustomShape 4"/>
          <p:cNvSpPr/>
          <p:nvPr/>
        </p:nvSpPr>
        <p:spPr>
          <a:xfrm>
            <a:off x="609480" y="3682080"/>
            <a:ext cx="5353200" cy="1895760"/>
          </a:xfrm>
          <a:prstGeom prst="rect">
            <a:avLst/>
          </a:prstGeom>
          <a:noFill/>
          <a:ln>
            <a:noFill/>
          </a:ln>
        </p:spPr>
        <p:style>
          <a:lnRef idx="0"/>
          <a:fillRef idx="0"/>
          <a:effectRef idx="0"/>
          <a:fontRef idx="minor"/>
        </p:style>
      </p:sp>
      <p:sp>
        <p:nvSpPr>
          <p:cNvPr id="895" name="CustomShape 5"/>
          <p:cNvSpPr/>
          <p:nvPr/>
        </p:nvSpPr>
        <p:spPr>
          <a:xfrm>
            <a:off x="6231960" y="3682080"/>
            <a:ext cx="5353200" cy="1895760"/>
          </a:xfrm>
          <a:prstGeom prst="rect">
            <a:avLst/>
          </a:prstGeom>
          <a:noFill/>
          <a:ln>
            <a:noFill/>
          </a:ln>
        </p:spPr>
        <p:style>
          <a:lnRef idx="0"/>
          <a:fillRef idx="0"/>
          <a:effectRef idx="0"/>
          <a:fontRef idx="minor"/>
        </p:style>
      </p:sp>
      <p:pic>
        <p:nvPicPr>
          <p:cNvPr id="896" name="" descr=""/>
          <p:cNvPicPr/>
          <p:nvPr/>
        </p:nvPicPr>
        <p:blipFill>
          <a:blip r:embed="rId1"/>
          <a:stretch/>
        </p:blipFill>
        <p:spPr>
          <a:xfrm>
            <a:off x="1703520" y="354960"/>
            <a:ext cx="8095320" cy="4978080"/>
          </a:xfrm>
          <a:prstGeom prst="rect">
            <a:avLst/>
          </a:prstGeom>
          <a:ln>
            <a:noFill/>
          </a:ln>
        </p:spPr>
      </p:pic>
      <p:sp>
        <p:nvSpPr>
          <p:cNvPr id="897" name="CustomShape 6"/>
          <p:cNvSpPr/>
          <p:nvPr/>
        </p:nvSpPr>
        <p:spPr>
          <a:xfrm>
            <a:off x="885240" y="6264000"/>
            <a:ext cx="1756692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https://public.tableau.com/views/BBCAudiencesTableauStyleGuide/LayoutLogic?%3Aembed=y&amp;%3AshowVizHome=no&amp;%3Adisplay_count=y&amp;%3Adisplay_static_image=y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CustomShape 1"/>
          <p:cNvSpPr/>
          <p:nvPr/>
        </p:nvSpPr>
        <p:spPr>
          <a:xfrm>
            <a:off x="45720" y="3265560"/>
            <a:ext cx="121125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https://help.tableau.com/current/pro/desktop/en-us/formatting_worksheet.htm#Copy_and_paste_worksheet_formatting</a:t>
            </a:r>
            <a:endParaRPr b="0" lang="en-US" sz="1800" spc="-1" strike="noStrike">
              <a:latin typeface="Arial"/>
            </a:endParaRPr>
          </a:p>
        </p:txBody>
      </p:sp>
      <p:sp>
        <p:nvSpPr>
          <p:cNvPr id="899" name="CustomShape 2"/>
          <p:cNvSpPr/>
          <p:nvPr/>
        </p:nvSpPr>
        <p:spPr>
          <a:xfrm>
            <a:off x="435960" y="6191280"/>
            <a:ext cx="1217664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1"/>
              </a:rPr>
              <a:t>https://help.tableau.com/current/pro/desktop/en-us/formatting_worksheet.htm#Copy_and_paste_worksheet_formatting</a:t>
            </a:r>
            <a:r>
              <a:rPr b="0" lang="en-US" sz="1800" spc="-1" strike="noStrike">
                <a:solidFill>
                  <a:srgbClr val="6eac1c"/>
                </a:solidFill>
                <a:latin typeface="Arial"/>
                <a:ea typeface="DejaVu Sans"/>
              </a:rPr>
              <a:t> </a:t>
            </a:r>
            <a:endParaRPr b="0" lang="en-US" sz="1800" spc="-1" strike="noStrike">
              <a:latin typeface="Arial"/>
            </a:endParaRPr>
          </a:p>
        </p:txBody>
      </p:sp>
      <p:pic>
        <p:nvPicPr>
          <p:cNvPr id="900" name="" descr=""/>
          <p:cNvPicPr/>
          <p:nvPr/>
        </p:nvPicPr>
        <p:blipFill>
          <a:blip r:embed="rId2"/>
          <a:stretch/>
        </p:blipFill>
        <p:spPr>
          <a:xfrm>
            <a:off x="614880" y="1604520"/>
            <a:ext cx="10959840" cy="3976200"/>
          </a:xfrm>
          <a:prstGeom prst="rect">
            <a:avLst/>
          </a:prstGeom>
          <a:ln>
            <a:noFill/>
          </a:ln>
        </p:spPr>
      </p:pic>
      <p:sp>
        <p:nvSpPr>
          <p:cNvPr id="901" name="CustomShape 3"/>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Formatting </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Want to learn more?</a:t>
            </a:r>
            <a:endParaRPr b="0" lang="en-US" sz="4400" spc="-1" strike="noStrike">
              <a:latin typeface="Arial"/>
            </a:endParaRPr>
          </a:p>
        </p:txBody>
      </p:sp>
      <p:sp>
        <p:nvSpPr>
          <p:cNvPr id="903" name="CustomShape 2"/>
          <p:cNvSpPr/>
          <p:nvPr/>
        </p:nvSpPr>
        <p:spPr>
          <a:xfrm>
            <a:off x="609480" y="1604520"/>
            <a:ext cx="10971360" cy="3976200"/>
          </a:xfrm>
          <a:prstGeom prst="rect">
            <a:avLst/>
          </a:prstGeom>
          <a:noFill/>
          <a:ln>
            <a:noFill/>
          </a:ln>
        </p:spPr>
        <p:style>
          <a:lnRef idx="0"/>
          <a:fillRef idx="0"/>
          <a:effectRef idx="0"/>
          <a:fontRef idx="minor"/>
        </p:style>
      </p:sp>
      <p:pic>
        <p:nvPicPr>
          <p:cNvPr id="904" name="" descr=""/>
          <p:cNvPicPr/>
          <p:nvPr/>
        </p:nvPicPr>
        <p:blipFill>
          <a:blip r:embed="rId1"/>
          <a:stretch/>
        </p:blipFill>
        <p:spPr>
          <a:xfrm>
            <a:off x="548640" y="2286000"/>
            <a:ext cx="10999800" cy="2837160"/>
          </a:xfrm>
          <a:prstGeom prst="rect">
            <a:avLst/>
          </a:prstGeom>
          <a:ln>
            <a:noFill/>
          </a:ln>
        </p:spPr>
      </p:pic>
      <p:sp>
        <p:nvSpPr>
          <p:cNvPr id="905" name="CustomShape 3"/>
          <p:cNvSpPr/>
          <p:nvPr/>
        </p:nvSpPr>
        <p:spPr>
          <a:xfrm>
            <a:off x="470160" y="6145920"/>
            <a:ext cx="10382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https://www.youtube.com/watch?v=96371LvULXM&amp;list=PLRfaJ7ZL0cF5ByWSGPFbzdijOx0mv73TY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Tableau keyboard shortcuts</a:t>
            </a:r>
            <a:endParaRPr b="0" lang="en-US" sz="4400" spc="-1" strike="noStrike">
              <a:latin typeface="Arial"/>
            </a:endParaRPr>
          </a:p>
        </p:txBody>
      </p:sp>
      <p:sp>
        <p:nvSpPr>
          <p:cNvPr id="907" name="CustomShape 2"/>
          <p:cNvSpPr/>
          <p:nvPr/>
        </p:nvSpPr>
        <p:spPr>
          <a:xfrm>
            <a:off x="609480" y="1604520"/>
            <a:ext cx="10970280" cy="3975120"/>
          </a:xfrm>
          <a:prstGeom prst="rect">
            <a:avLst/>
          </a:prstGeom>
          <a:noFill/>
          <a:ln>
            <a:noFill/>
          </a:ln>
        </p:spPr>
        <p:style>
          <a:lnRef idx="0"/>
          <a:fillRef idx="0"/>
          <a:effectRef idx="0"/>
          <a:fontRef idx="minor"/>
        </p:style>
      </p:sp>
      <p:pic>
        <p:nvPicPr>
          <p:cNvPr id="908" name="" descr=""/>
          <p:cNvPicPr/>
          <p:nvPr/>
        </p:nvPicPr>
        <p:blipFill>
          <a:blip r:embed="rId1"/>
          <a:stretch/>
        </p:blipFill>
        <p:spPr>
          <a:xfrm>
            <a:off x="1467720" y="1604520"/>
            <a:ext cx="3636360" cy="3976200"/>
          </a:xfrm>
          <a:prstGeom prst="rect">
            <a:avLst/>
          </a:prstGeom>
          <a:ln>
            <a:noFill/>
          </a:ln>
        </p:spPr>
      </p:pic>
      <p:pic>
        <p:nvPicPr>
          <p:cNvPr id="909" name="" descr=""/>
          <p:cNvPicPr/>
          <p:nvPr/>
        </p:nvPicPr>
        <p:blipFill>
          <a:blip r:embed="rId2"/>
          <a:stretch/>
        </p:blipFill>
        <p:spPr>
          <a:xfrm>
            <a:off x="5616000" y="1828800"/>
            <a:ext cx="5968800" cy="4205160"/>
          </a:xfrm>
          <a:prstGeom prst="rect">
            <a:avLst/>
          </a:prstGeom>
          <a:ln>
            <a:noFill/>
          </a:ln>
        </p:spPr>
      </p:pic>
      <p:sp>
        <p:nvSpPr>
          <p:cNvPr id="910" name="CustomShape 3"/>
          <p:cNvSpPr/>
          <p:nvPr/>
        </p:nvSpPr>
        <p:spPr>
          <a:xfrm>
            <a:off x="609480" y="273600"/>
            <a:ext cx="10971360" cy="1143720"/>
          </a:xfrm>
          <a:prstGeom prst="rect">
            <a:avLst/>
          </a:prstGeom>
          <a:noFill/>
          <a:ln>
            <a:noFill/>
          </a:ln>
        </p:spPr>
        <p:style>
          <a:lnRef idx="0"/>
          <a:fillRef idx="0"/>
          <a:effectRef idx="0"/>
          <a:fontRef idx="minor"/>
        </p:style>
      </p:sp>
      <p:sp>
        <p:nvSpPr>
          <p:cNvPr id="911" name="CustomShape 4"/>
          <p:cNvSpPr/>
          <p:nvPr/>
        </p:nvSpPr>
        <p:spPr>
          <a:xfrm>
            <a:off x="6400800" y="6492240"/>
            <a:ext cx="57405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Try on a fancy worksheet from tableau public viz of day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2" name="" descr=""/>
          <p:cNvPicPr/>
          <p:nvPr/>
        </p:nvPicPr>
        <p:blipFill>
          <a:blip r:embed="rId1"/>
          <a:stretch/>
        </p:blipFill>
        <p:spPr>
          <a:xfrm>
            <a:off x="609120" y="1878840"/>
            <a:ext cx="5353200" cy="1346400"/>
          </a:xfrm>
          <a:prstGeom prst="rect">
            <a:avLst/>
          </a:prstGeom>
          <a:ln>
            <a:noFill/>
          </a:ln>
        </p:spPr>
      </p:pic>
      <p:sp>
        <p:nvSpPr>
          <p:cNvPr id="913"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shortcuts</a:t>
            </a:r>
            <a:endParaRPr b="0" lang="en-US" sz="4400" spc="-1" strike="noStrike">
              <a:latin typeface="Arial"/>
            </a:endParaRPr>
          </a:p>
        </p:txBody>
      </p:sp>
      <p:pic>
        <p:nvPicPr>
          <p:cNvPr id="914" name="" descr=""/>
          <p:cNvPicPr/>
          <p:nvPr/>
        </p:nvPicPr>
        <p:blipFill>
          <a:blip r:embed="rId2"/>
          <a:stretch/>
        </p:blipFill>
        <p:spPr>
          <a:xfrm>
            <a:off x="8868240" y="1920240"/>
            <a:ext cx="1920600" cy="1553400"/>
          </a:xfrm>
          <a:prstGeom prst="rect">
            <a:avLst/>
          </a:prstGeom>
          <a:ln>
            <a:noFill/>
          </a:ln>
        </p:spPr>
      </p:pic>
      <p:pic>
        <p:nvPicPr>
          <p:cNvPr id="915" name="" descr=""/>
          <p:cNvPicPr/>
          <p:nvPr/>
        </p:nvPicPr>
        <p:blipFill>
          <a:blip r:embed="rId3"/>
          <a:stretch/>
        </p:blipFill>
        <p:spPr>
          <a:xfrm>
            <a:off x="6766560" y="1920240"/>
            <a:ext cx="2080800" cy="1553400"/>
          </a:xfrm>
          <a:prstGeom prst="rect">
            <a:avLst/>
          </a:prstGeom>
          <a:ln>
            <a:noFill/>
          </a:ln>
        </p:spPr>
      </p:pic>
      <p:sp>
        <p:nvSpPr>
          <p:cNvPr id="916" name="CustomShape 2"/>
          <p:cNvSpPr/>
          <p:nvPr/>
        </p:nvSpPr>
        <p:spPr>
          <a:xfrm>
            <a:off x="10881360" y="2305440"/>
            <a:ext cx="1319760" cy="601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Calculated </a:t>
            </a:r>
            <a:endParaRPr b="0" lang="en-US" sz="1800" spc="-1" strike="noStrike">
              <a:latin typeface="Arial"/>
            </a:endParaRPr>
          </a:p>
          <a:p>
            <a:pPr>
              <a:lnSpc>
                <a:spcPct val="100000"/>
              </a:lnSpc>
            </a:pPr>
            <a:r>
              <a:rPr b="0" lang="en-US" sz="1800" spc="-1" strike="noStrike">
                <a:solidFill>
                  <a:srgbClr val="000000"/>
                </a:solidFill>
                <a:highlight>
                  <a:srgbClr val="ffff00"/>
                </a:highlight>
                <a:latin typeface="Arial"/>
                <a:ea typeface="DejaVu Sans"/>
              </a:rPr>
              <a:t>field?</a:t>
            </a:r>
            <a:endParaRPr b="0" lang="en-US" sz="1800" spc="-1" strike="noStrike">
              <a:latin typeface="Arial"/>
            </a:endParaRPr>
          </a:p>
        </p:txBody>
      </p:sp>
      <p:pic>
        <p:nvPicPr>
          <p:cNvPr id="917" name="" descr=""/>
          <p:cNvPicPr/>
          <p:nvPr/>
        </p:nvPicPr>
        <p:blipFill>
          <a:blip r:embed="rId4"/>
          <a:stretch/>
        </p:blipFill>
        <p:spPr>
          <a:xfrm>
            <a:off x="6860160" y="3681720"/>
            <a:ext cx="4096440" cy="1895760"/>
          </a:xfrm>
          <a:prstGeom prst="rect">
            <a:avLst/>
          </a:prstGeom>
          <a:ln>
            <a:noFill/>
          </a:ln>
        </p:spPr>
      </p:pic>
      <p:pic>
        <p:nvPicPr>
          <p:cNvPr id="918" name="" descr=""/>
          <p:cNvPicPr/>
          <p:nvPr/>
        </p:nvPicPr>
        <p:blipFill>
          <a:blip r:embed="rId5"/>
          <a:stretch/>
        </p:blipFill>
        <p:spPr>
          <a:xfrm>
            <a:off x="1054080" y="4023360"/>
            <a:ext cx="5437080" cy="1370520"/>
          </a:xfrm>
          <a:prstGeom prst="rect">
            <a:avLst/>
          </a:prstGeom>
          <a:ln>
            <a:noFill/>
          </a:ln>
        </p:spPr>
      </p:pic>
      <p:sp>
        <p:nvSpPr>
          <p:cNvPr id="919" name="CustomShape 3"/>
          <p:cNvSpPr/>
          <p:nvPr/>
        </p:nvSpPr>
        <p:spPr>
          <a:xfrm>
            <a:off x="316080" y="6217920"/>
            <a:ext cx="136731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6"/>
              </a:rPr>
              <a:t>https://help.tableau.com/current/pro/desktop/en-us/shortcut.htm#shortcuts-for-managing-workbooks-sheets-and-files-tableau-desktop</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0" name="" descr=""/>
          <p:cNvPicPr/>
          <p:nvPr/>
        </p:nvPicPr>
        <p:blipFill>
          <a:blip r:embed="rId1"/>
          <a:stretch/>
        </p:blipFill>
        <p:spPr>
          <a:xfrm>
            <a:off x="281880" y="1592640"/>
            <a:ext cx="3855600" cy="1895760"/>
          </a:xfrm>
          <a:prstGeom prst="rect">
            <a:avLst/>
          </a:prstGeom>
          <a:ln>
            <a:noFill/>
          </a:ln>
        </p:spPr>
      </p:pic>
      <p:pic>
        <p:nvPicPr>
          <p:cNvPr id="921" name="" descr=""/>
          <p:cNvPicPr/>
          <p:nvPr/>
        </p:nvPicPr>
        <p:blipFill>
          <a:blip r:embed="rId2"/>
          <a:stretch/>
        </p:blipFill>
        <p:spPr>
          <a:xfrm>
            <a:off x="4207320" y="1570680"/>
            <a:ext cx="2683800" cy="1895760"/>
          </a:xfrm>
          <a:prstGeom prst="rect">
            <a:avLst/>
          </a:prstGeom>
          <a:ln>
            <a:noFill/>
          </a:ln>
        </p:spPr>
      </p:pic>
      <p:pic>
        <p:nvPicPr>
          <p:cNvPr id="922" name="" descr=""/>
          <p:cNvPicPr/>
          <p:nvPr/>
        </p:nvPicPr>
        <p:blipFill>
          <a:blip r:embed="rId3"/>
          <a:stretch/>
        </p:blipFill>
        <p:spPr>
          <a:xfrm>
            <a:off x="7418160" y="1726200"/>
            <a:ext cx="4427640" cy="1596240"/>
          </a:xfrm>
          <a:prstGeom prst="rect">
            <a:avLst/>
          </a:prstGeom>
          <a:ln>
            <a:noFill/>
          </a:ln>
        </p:spPr>
      </p:pic>
      <p:pic>
        <p:nvPicPr>
          <p:cNvPr id="923" name="" descr=""/>
          <p:cNvPicPr/>
          <p:nvPr/>
        </p:nvPicPr>
        <p:blipFill>
          <a:blip r:embed="rId4"/>
          <a:stretch/>
        </p:blipFill>
        <p:spPr>
          <a:xfrm>
            <a:off x="8316720" y="3930480"/>
            <a:ext cx="1397160" cy="1895760"/>
          </a:xfrm>
          <a:prstGeom prst="rect">
            <a:avLst/>
          </a:prstGeom>
          <a:ln>
            <a:noFill/>
          </a:ln>
        </p:spPr>
      </p:pic>
      <p:sp>
        <p:nvSpPr>
          <p:cNvPr id="924" name="CustomShape 1"/>
          <p:cNvSpPr/>
          <p:nvPr/>
        </p:nvSpPr>
        <p:spPr>
          <a:xfrm>
            <a:off x="609480" y="273600"/>
            <a:ext cx="10971360" cy="1143720"/>
          </a:xfrm>
          <a:prstGeom prst="rect">
            <a:avLst/>
          </a:prstGeom>
          <a:noFill/>
          <a:ln>
            <a:noFill/>
          </a:ln>
        </p:spPr>
        <p:style>
          <a:lnRef idx="0"/>
          <a:fillRef idx="0"/>
          <a:effectRef idx="0"/>
          <a:fontRef idx="minor"/>
        </p:style>
      </p:sp>
      <p:pic>
        <p:nvPicPr>
          <p:cNvPr id="925" name="" descr=""/>
          <p:cNvPicPr/>
          <p:nvPr/>
        </p:nvPicPr>
        <p:blipFill>
          <a:blip r:embed="rId5"/>
          <a:stretch/>
        </p:blipFill>
        <p:spPr>
          <a:xfrm>
            <a:off x="726480" y="4089240"/>
            <a:ext cx="6523200" cy="16369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CustomShape 1"/>
          <p:cNvSpPr/>
          <p:nvPr/>
        </p:nvSpPr>
        <p:spPr>
          <a:xfrm>
            <a:off x="1202760" y="284040"/>
            <a:ext cx="9782640" cy="1507320"/>
          </a:xfrm>
          <a:prstGeom prst="rect">
            <a:avLst/>
          </a:prstGeom>
          <a:noFill/>
          <a:ln>
            <a:noFill/>
          </a:ln>
        </p:spPr>
        <p:style>
          <a:lnRef idx="0"/>
          <a:fillRef idx="0"/>
          <a:effectRef idx="0"/>
          <a:fontRef idx="minor"/>
        </p:style>
        <p:txBody>
          <a:bodyPr lIns="0" rIns="0" tIns="0" bIns="0" anchor="ctr">
            <a:noAutofit/>
          </a:bodyPr>
          <a:p>
            <a:pPr algn="ct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pic>
        <p:nvPicPr>
          <p:cNvPr id="803" name="" descr=""/>
          <p:cNvPicPr/>
          <p:nvPr/>
        </p:nvPicPr>
        <p:blipFill>
          <a:blip r:embed="rId1"/>
          <a:stretch/>
        </p:blipFill>
        <p:spPr>
          <a:xfrm>
            <a:off x="1202760" y="3348000"/>
            <a:ext cx="4773240" cy="1531440"/>
          </a:xfrm>
          <a:prstGeom prst="rect">
            <a:avLst/>
          </a:prstGeom>
          <a:ln>
            <a:noFill/>
          </a:ln>
        </p:spPr>
      </p:pic>
      <p:pic>
        <p:nvPicPr>
          <p:cNvPr id="804" name="" descr=""/>
          <p:cNvPicPr/>
          <p:nvPr/>
        </p:nvPicPr>
        <p:blipFill>
          <a:blip r:embed="rId2"/>
          <a:stretch/>
        </p:blipFill>
        <p:spPr>
          <a:xfrm>
            <a:off x="6216120" y="2377800"/>
            <a:ext cx="4773240" cy="1272240"/>
          </a:xfrm>
          <a:prstGeom prst="rect">
            <a:avLst/>
          </a:prstGeom>
          <a:ln>
            <a:noFill/>
          </a:ln>
        </p:spPr>
      </p:pic>
      <p:pic>
        <p:nvPicPr>
          <p:cNvPr id="805" name="" descr=""/>
          <p:cNvPicPr/>
          <p:nvPr/>
        </p:nvPicPr>
        <p:blipFill>
          <a:blip r:embed="rId3"/>
          <a:stretch/>
        </p:blipFill>
        <p:spPr>
          <a:xfrm>
            <a:off x="6217920" y="4208400"/>
            <a:ext cx="4845240" cy="200484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Want to learn more?</a:t>
            </a:r>
            <a:endParaRPr b="0" lang="en-US" sz="4400" spc="-1" strike="noStrike">
              <a:latin typeface="Arial"/>
            </a:endParaRPr>
          </a:p>
        </p:txBody>
      </p:sp>
      <p:pic>
        <p:nvPicPr>
          <p:cNvPr id="927" name="" descr=""/>
          <p:cNvPicPr/>
          <p:nvPr/>
        </p:nvPicPr>
        <p:blipFill>
          <a:blip r:embed="rId1"/>
          <a:stretch/>
        </p:blipFill>
        <p:spPr>
          <a:xfrm>
            <a:off x="609120" y="2412360"/>
            <a:ext cx="10971360" cy="2360160"/>
          </a:xfrm>
          <a:prstGeom prst="rect">
            <a:avLst/>
          </a:prstGeom>
          <a:ln>
            <a:noFill/>
          </a:ln>
        </p:spPr>
      </p:pic>
      <p:sp>
        <p:nvSpPr>
          <p:cNvPr id="928" name="CustomShape 2"/>
          <p:cNvSpPr/>
          <p:nvPr/>
        </p:nvSpPr>
        <p:spPr>
          <a:xfrm>
            <a:off x="1371600" y="5597280"/>
            <a:ext cx="1014984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https://www.youtube.com/watch?v=xRTzYyfSyDo&amp;list=PLRfaJ7ZL0cF7U9cR7ORuueqxItw3qcno1</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9" name="" descr=""/>
          <p:cNvPicPr/>
          <p:nvPr/>
        </p:nvPicPr>
        <p:blipFill>
          <a:blip r:embed="rId1"/>
          <a:stretch/>
        </p:blipFill>
        <p:spPr>
          <a:xfrm>
            <a:off x="3418200" y="1604520"/>
            <a:ext cx="5354280" cy="3977280"/>
          </a:xfrm>
          <a:prstGeom prst="rect">
            <a:avLst/>
          </a:prstGeom>
          <a:ln>
            <a:noFill/>
          </a:ln>
        </p:spPr>
      </p:pic>
      <p:sp>
        <p:nvSpPr>
          <p:cNvPr id="930"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TextShape 1"/>
          <p:cNvSpPr txBox="1"/>
          <p:nvPr/>
        </p:nvSpPr>
        <p:spPr>
          <a:xfrm>
            <a:off x="609480" y="273600"/>
            <a:ext cx="10972440" cy="1144800"/>
          </a:xfrm>
          <a:prstGeom prst="rect">
            <a:avLst/>
          </a:prstGeom>
          <a:noFill/>
          <a:ln>
            <a:noFill/>
          </a:ln>
        </p:spPr>
        <p:txBody>
          <a:bodyPr lIns="0" rIns="0" tIns="0" bIns="0" anchor="ctr">
            <a:noAutofit/>
          </a:bodyPr>
          <a:p>
            <a:pPr algn="ctr"/>
            <a:r>
              <a:rPr b="0" lang="en-US" sz="4400" spc="-1" strike="noStrike">
                <a:latin typeface="Arial"/>
              </a:rPr>
              <a:t>More shortcuts</a:t>
            </a:r>
            <a:endParaRPr b="0" lang="en-US" sz="4400" spc="-1" strike="noStrike">
              <a:latin typeface="Arial"/>
            </a:endParaRPr>
          </a:p>
        </p:txBody>
      </p:sp>
      <p:pic>
        <p:nvPicPr>
          <p:cNvPr id="932" name="" descr=""/>
          <p:cNvPicPr/>
          <p:nvPr/>
        </p:nvPicPr>
        <p:blipFill>
          <a:blip r:embed="rId1"/>
          <a:stretch/>
        </p:blipFill>
        <p:spPr>
          <a:xfrm>
            <a:off x="609120" y="1852560"/>
            <a:ext cx="5354280" cy="1400040"/>
          </a:xfrm>
          <a:prstGeom prst="rect">
            <a:avLst/>
          </a:prstGeom>
          <a:ln>
            <a:noFill/>
          </a:ln>
        </p:spPr>
      </p:pic>
      <p:pic>
        <p:nvPicPr>
          <p:cNvPr id="933" name="" descr=""/>
          <p:cNvPicPr/>
          <p:nvPr/>
        </p:nvPicPr>
        <p:blipFill>
          <a:blip r:embed="rId2"/>
          <a:stretch/>
        </p:blipFill>
        <p:spPr>
          <a:xfrm>
            <a:off x="6231600" y="1885680"/>
            <a:ext cx="5354280" cy="1333800"/>
          </a:xfrm>
          <a:prstGeom prst="rect">
            <a:avLst/>
          </a:prstGeom>
          <a:ln>
            <a:noFill/>
          </a:ln>
        </p:spPr>
      </p:pic>
      <p:pic>
        <p:nvPicPr>
          <p:cNvPr id="934" name="" descr=""/>
          <p:cNvPicPr/>
          <p:nvPr/>
        </p:nvPicPr>
        <p:blipFill>
          <a:blip r:embed="rId3"/>
          <a:stretch/>
        </p:blipFill>
        <p:spPr>
          <a:xfrm>
            <a:off x="609120" y="4269960"/>
            <a:ext cx="5354280" cy="720360"/>
          </a:xfrm>
          <a:prstGeom prst="rect">
            <a:avLst/>
          </a:prstGeom>
          <a:ln>
            <a:noFill/>
          </a:ln>
        </p:spPr>
      </p:pic>
      <p:pic>
        <p:nvPicPr>
          <p:cNvPr id="935" name="" descr=""/>
          <p:cNvPicPr/>
          <p:nvPr/>
        </p:nvPicPr>
        <p:blipFill>
          <a:blip r:embed="rId4"/>
          <a:stretch/>
        </p:blipFill>
        <p:spPr>
          <a:xfrm>
            <a:off x="6231600" y="4358160"/>
            <a:ext cx="5354280" cy="54432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TextShape 1"/>
          <p:cNvSpPr txBox="1"/>
          <p:nvPr/>
        </p:nvSpPr>
        <p:spPr>
          <a:xfrm>
            <a:off x="609480" y="273600"/>
            <a:ext cx="10972440" cy="1144800"/>
          </a:xfrm>
          <a:prstGeom prst="rect">
            <a:avLst/>
          </a:prstGeom>
          <a:noFill/>
          <a:ln>
            <a:noFill/>
          </a:ln>
        </p:spPr>
        <p:txBody>
          <a:bodyPr lIns="0" rIns="0" tIns="0" bIns="0" anchor="ctr">
            <a:noAutofit/>
          </a:bodyPr>
          <a:p>
            <a:pPr algn="ctr"/>
            <a:r>
              <a:rPr b="0" lang="en-US" sz="4400" spc="-1" strike="noStrike">
                <a:latin typeface="Arial"/>
              </a:rPr>
              <a:t>Text tables with multiple measures</a:t>
            </a:r>
            <a:endParaRPr b="0" lang="en-US" sz="4400" spc="-1" strike="noStrike">
              <a:latin typeface="Arial"/>
            </a:endParaRPr>
          </a:p>
        </p:txBody>
      </p:sp>
      <p:sp>
        <p:nvSpPr>
          <p:cNvPr id="937" name="TextShape 2"/>
          <p:cNvSpPr txBox="1"/>
          <p:nvPr/>
        </p:nvSpPr>
        <p:spPr>
          <a:xfrm>
            <a:off x="609480" y="1604520"/>
            <a:ext cx="10972440" cy="39772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Just double click the measure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8" name="" descr=""/>
          <p:cNvPicPr/>
          <p:nvPr/>
        </p:nvPicPr>
        <p:blipFill>
          <a:blip r:embed="rId1"/>
          <a:stretch/>
        </p:blipFill>
        <p:spPr>
          <a:xfrm>
            <a:off x="3692160" y="1604520"/>
            <a:ext cx="4806360" cy="3977280"/>
          </a:xfrm>
          <a:prstGeom prst="rect">
            <a:avLst/>
          </a:prstGeom>
          <a:ln>
            <a:noFill/>
          </a:ln>
        </p:spPr>
      </p:pic>
      <p:sp>
        <p:nvSpPr>
          <p:cNvPr id="939"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0" name="" descr=""/>
          <p:cNvPicPr/>
          <p:nvPr/>
        </p:nvPicPr>
        <p:blipFill>
          <a:blip r:embed="rId1"/>
          <a:stretch/>
        </p:blipFill>
        <p:spPr>
          <a:xfrm>
            <a:off x="883080" y="1604520"/>
            <a:ext cx="4806360" cy="3977280"/>
          </a:xfrm>
          <a:prstGeom prst="rect">
            <a:avLst/>
          </a:prstGeom>
          <a:ln>
            <a:noFill/>
          </a:ln>
        </p:spPr>
      </p:pic>
      <p:pic>
        <p:nvPicPr>
          <p:cNvPr id="941" name="" descr=""/>
          <p:cNvPicPr/>
          <p:nvPr/>
        </p:nvPicPr>
        <p:blipFill>
          <a:blip r:embed="rId2"/>
          <a:stretch/>
        </p:blipFill>
        <p:spPr>
          <a:xfrm>
            <a:off x="7342200" y="1604160"/>
            <a:ext cx="3133080" cy="1896840"/>
          </a:xfrm>
          <a:prstGeom prst="rect">
            <a:avLst/>
          </a:prstGeom>
          <a:ln>
            <a:noFill/>
          </a:ln>
        </p:spPr>
      </p:pic>
      <p:pic>
        <p:nvPicPr>
          <p:cNvPr id="942" name="" descr=""/>
          <p:cNvPicPr/>
          <p:nvPr/>
        </p:nvPicPr>
        <p:blipFill>
          <a:blip r:embed="rId3"/>
          <a:stretch/>
        </p:blipFill>
        <p:spPr>
          <a:xfrm>
            <a:off x="7940880" y="3681720"/>
            <a:ext cx="1935720" cy="1896840"/>
          </a:xfrm>
          <a:prstGeom prst="rect">
            <a:avLst/>
          </a:prstGeom>
          <a:ln>
            <a:noFill/>
          </a:ln>
        </p:spPr>
      </p:pic>
      <p:sp>
        <p:nvSpPr>
          <p:cNvPr id="943"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4" name="" descr=""/>
          <p:cNvPicPr/>
          <p:nvPr/>
        </p:nvPicPr>
        <p:blipFill>
          <a:blip r:embed="rId1"/>
          <a:stretch/>
        </p:blipFill>
        <p:spPr>
          <a:xfrm>
            <a:off x="2150640" y="1604160"/>
            <a:ext cx="2271240" cy="1896840"/>
          </a:xfrm>
          <a:prstGeom prst="rect">
            <a:avLst/>
          </a:prstGeom>
          <a:ln>
            <a:noFill/>
          </a:ln>
        </p:spPr>
      </p:pic>
      <p:pic>
        <p:nvPicPr>
          <p:cNvPr id="945" name="" descr=""/>
          <p:cNvPicPr/>
          <p:nvPr/>
        </p:nvPicPr>
        <p:blipFill>
          <a:blip r:embed="rId2"/>
          <a:stretch/>
        </p:blipFill>
        <p:spPr>
          <a:xfrm>
            <a:off x="6701040" y="1604160"/>
            <a:ext cx="4415760" cy="1896840"/>
          </a:xfrm>
          <a:prstGeom prst="rect">
            <a:avLst/>
          </a:prstGeom>
          <a:ln>
            <a:noFill/>
          </a:ln>
        </p:spPr>
      </p:pic>
      <p:pic>
        <p:nvPicPr>
          <p:cNvPr id="946" name="" descr=""/>
          <p:cNvPicPr/>
          <p:nvPr/>
        </p:nvPicPr>
        <p:blipFill>
          <a:blip r:embed="rId3"/>
          <a:stretch/>
        </p:blipFill>
        <p:spPr>
          <a:xfrm>
            <a:off x="2719080" y="3681720"/>
            <a:ext cx="1134720" cy="1896840"/>
          </a:xfrm>
          <a:prstGeom prst="rect">
            <a:avLst/>
          </a:prstGeom>
          <a:ln>
            <a:noFill/>
          </a:ln>
        </p:spPr>
      </p:pic>
      <p:pic>
        <p:nvPicPr>
          <p:cNvPr id="947" name="" descr=""/>
          <p:cNvPicPr/>
          <p:nvPr/>
        </p:nvPicPr>
        <p:blipFill>
          <a:blip r:embed="rId4"/>
          <a:stretch/>
        </p:blipFill>
        <p:spPr>
          <a:xfrm>
            <a:off x="7722720" y="3681720"/>
            <a:ext cx="2372040" cy="1896840"/>
          </a:xfrm>
          <a:prstGeom prst="rect">
            <a:avLst/>
          </a:prstGeom>
          <a:ln>
            <a:noFill/>
          </a:ln>
        </p:spPr>
      </p:pic>
      <p:sp>
        <p:nvSpPr>
          <p:cNvPr id="948" name="TextShape 1"/>
          <p:cNvSpPr txBox="1"/>
          <p:nvPr/>
        </p:nvSpPr>
        <p:spPr>
          <a:xfrm>
            <a:off x="609480" y="273600"/>
            <a:ext cx="10972440" cy="1144800"/>
          </a:xfrm>
          <a:prstGeom prst="rect">
            <a:avLst/>
          </a:prstGeom>
          <a:noFill/>
          <a:ln>
            <a:noFill/>
          </a:ln>
        </p:spPr>
        <p:txBody>
          <a:bodyPr lIns="0" rIns="0" tIns="0" bIns="0" anchor="ctr">
            <a:noAutofit/>
          </a:bodyPr>
          <a:p>
            <a:pPr algn="ctr"/>
            <a:r>
              <a:rPr b="0" lang="en-US" sz="4400" spc="-1" strike="noStrike">
                <a:latin typeface="Arial"/>
              </a:rPr>
              <a:t>Drag!</a:t>
            </a:r>
            <a:endParaRPr b="0" lang="en-US" sz="4400" spc="-1" strike="noStrike">
              <a:latin typeface="Arial"/>
            </a:endParaRPr>
          </a:p>
        </p:txBody>
      </p:sp>
      <p:sp>
        <p:nvSpPr>
          <p:cNvPr id="949" name="TextShape 2"/>
          <p:cNvSpPr txBox="1"/>
          <p:nvPr/>
        </p:nvSpPr>
        <p:spPr>
          <a:xfrm>
            <a:off x="1828800" y="6126480"/>
            <a:ext cx="4493520" cy="346320"/>
          </a:xfrm>
          <a:prstGeom prst="rect">
            <a:avLst/>
          </a:prstGeom>
          <a:noFill/>
          <a:ln>
            <a:noFill/>
          </a:ln>
        </p:spPr>
        <p:txBody>
          <a:bodyPr lIns="90000" rIns="90000" tIns="45000" bIns="45000">
            <a:noAutofit/>
          </a:bodyPr>
          <a:p>
            <a:r>
              <a:rPr b="0" lang="en-US" sz="1800" spc="-1" strike="noStrike">
                <a:latin typeface="Arial"/>
              </a:rPr>
              <a:t>Tableau will figure out the type of your file.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0" name="" descr=""/>
          <p:cNvPicPr/>
          <p:nvPr/>
        </p:nvPicPr>
        <p:blipFill>
          <a:blip r:embed="rId1"/>
          <a:stretch/>
        </p:blipFill>
        <p:spPr>
          <a:xfrm>
            <a:off x="2109240" y="1604160"/>
            <a:ext cx="2354400" cy="1896840"/>
          </a:xfrm>
          <a:prstGeom prst="rect">
            <a:avLst/>
          </a:prstGeom>
          <a:ln>
            <a:noFill/>
          </a:ln>
        </p:spPr>
      </p:pic>
      <p:pic>
        <p:nvPicPr>
          <p:cNvPr id="951" name="" descr=""/>
          <p:cNvPicPr/>
          <p:nvPr/>
        </p:nvPicPr>
        <p:blipFill>
          <a:blip r:embed="rId2"/>
          <a:stretch/>
        </p:blipFill>
        <p:spPr>
          <a:xfrm>
            <a:off x="8526240" y="1604160"/>
            <a:ext cx="765000" cy="1896840"/>
          </a:xfrm>
          <a:prstGeom prst="rect">
            <a:avLst/>
          </a:prstGeom>
          <a:ln>
            <a:noFill/>
          </a:ln>
        </p:spPr>
      </p:pic>
      <p:pic>
        <p:nvPicPr>
          <p:cNvPr id="952" name="" descr=""/>
          <p:cNvPicPr/>
          <p:nvPr/>
        </p:nvPicPr>
        <p:blipFill>
          <a:blip r:embed="rId3"/>
          <a:stretch/>
        </p:blipFill>
        <p:spPr>
          <a:xfrm>
            <a:off x="2367360" y="3681720"/>
            <a:ext cx="1837800" cy="1896840"/>
          </a:xfrm>
          <a:prstGeom prst="rect">
            <a:avLst/>
          </a:prstGeom>
          <a:ln>
            <a:noFill/>
          </a:ln>
        </p:spPr>
      </p:pic>
      <p:pic>
        <p:nvPicPr>
          <p:cNvPr id="953" name="" descr=""/>
          <p:cNvPicPr/>
          <p:nvPr/>
        </p:nvPicPr>
        <p:blipFill>
          <a:blip r:embed="rId4"/>
          <a:stretch/>
        </p:blipFill>
        <p:spPr>
          <a:xfrm>
            <a:off x="8364240" y="3681720"/>
            <a:ext cx="1089000" cy="1896840"/>
          </a:xfrm>
          <a:prstGeom prst="rect">
            <a:avLst/>
          </a:prstGeom>
          <a:ln>
            <a:noFill/>
          </a:ln>
        </p:spPr>
      </p:pic>
      <p:sp>
        <p:nvSpPr>
          <p:cNvPr id="954"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TextShape 1"/>
          <p:cNvSpPr txBox="1"/>
          <p:nvPr/>
        </p:nvSpPr>
        <p:spPr>
          <a:xfrm>
            <a:off x="609480" y="273600"/>
            <a:ext cx="10972440" cy="1144800"/>
          </a:xfrm>
          <a:prstGeom prst="rect">
            <a:avLst/>
          </a:prstGeom>
          <a:noFill/>
          <a:ln>
            <a:noFill/>
          </a:ln>
        </p:spPr>
        <p:txBody>
          <a:bodyPr lIns="0" rIns="0" tIns="0" bIns="0" anchor="ctr">
            <a:noAutofit/>
          </a:bodyPr>
          <a:p>
            <a:pPr algn="ctr"/>
            <a:r>
              <a:rPr b="0" lang="en-US" sz="4400" spc="-1" strike="noStrike">
                <a:latin typeface="Arial"/>
              </a:rPr>
              <a:t>Want to learn more?</a:t>
            </a:r>
            <a:endParaRPr b="0" lang="en-US" sz="4400" spc="-1" strike="noStrike">
              <a:latin typeface="Arial"/>
            </a:endParaRPr>
          </a:p>
        </p:txBody>
      </p:sp>
      <p:pic>
        <p:nvPicPr>
          <p:cNvPr id="956" name="" descr=""/>
          <p:cNvPicPr/>
          <p:nvPr/>
        </p:nvPicPr>
        <p:blipFill>
          <a:blip r:embed="rId1"/>
          <a:stretch/>
        </p:blipFill>
        <p:spPr>
          <a:xfrm>
            <a:off x="2203560" y="1604520"/>
            <a:ext cx="7783560" cy="3977280"/>
          </a:xfrm>
          <a:prstGeom prst="rect">
            <a:avLst/>
          </a:prstGeom>
          <a:ln>
            <a:noFill/>
          </a:ln>
        </p:spPr>
      </p:pic>
      <p:sp>
        <p:nvSpPr>
          <p:cNvPr id="957" name="TextShape 2"/>
          <p:cNvSpPr txBox="1"/>
          <p:nvPr/>
        </p:nvSpPr>
        <p:spPr>
          <a:xfrm>
            <a:off x="1188720" y="6126480"/>
            <a:ext cx="2527560" cy="346320"/>
          </a:xfrm>
          <a:prstGeom prst="rect">
            <a:avLst/>
          </a:prstGeom>
          <a:noFill/>
          <a:ln>
            <a:noFill/>
          </a:ln>
        </p:spPr>
        <p:txBody>
          <a:bodyPr lIns="90000" rIns="90000" tIns="45000" bIns="45000">
            <a:noAutofit/>
          </a:bodyPr>
          <a:p>
            <a:r>
              <a:rPr b="0" lang="en-US" sz="1800" spc="-1" strike="noStrike">
                <a:latin typeface="Arial"/>
              </a:rPr>
              <a:t>A</a:t>
            </a:r>
            <a:r>
              <a:rPr b="0" lang="en-US" sz="1800" spc="-1" strike="noStrike">
                <a:latin typeface="Arial"/>
              </a:rPr>
              <a:t>d</a:t>
            </a:r>
            <a:r>
              <a:rPr b="0" lang="en-US" sz="1800" spc="-1" strike="noStrike">
                <a:latin typeface="Arial"/>
              </a:rPr>
              <a:t>d</a:t>
            </a:r>
            <a:r>
              <a:rPr b="0" lang="en-US" sz="1800" spc="-1" strike="noStrike">
                <a:latin typeface="Arial"/>
              </a:rPr>
              <a:t> </a:t>
            </a:r>
            <a:r>
              <a:rPr b="0" lang="en-US" sz="1800" spc="-1" strike="noStrike">
                <a:latin typeface="Arial"/>
              </a:rPr>
              <a:t>t</a:t>
            </a:r>
            <a:r>
              <a:rPr b="0" lang="en-US" sz="1800" spc="-1" strike="noStrike">
                <a:latin typeface="Arial"/>
              </a:rPr>
              <a:t>h</a:t>
            </a:r>
            <a:r>
              <a:rPr b="0" lang="en-US" sz="1800" spc="-1" strike="noStrike">
                <a:latin typeface="Arial"/>
              </a:rPr>
              <a:t>e</a:t>
            </a:r>
            <a:r>
              <a:rPr b="0" lang="en-US" sz="1800" spc="-1" strike="noStrike">
                <a:latin typeface="Arial"/>
              </a:rPr>
              <a:t> </a:t>
            </a:r>
            <a:r>
              <a:rPr b="0" lang="en-US" sz="1800" spc="-1" strike="noStrike">
                <a:latin typeface="Arial"/>
              </a:rPr>
              <a:t>l</a:t>
            </a:r>
            <a:r>
              <a:rPr b="0" lang="en-US" sz="1800" spc="-1" strike="noStrike">
                <a:latin typeface="Arial"/>
              </a:rPr>
              <a:t>i</a:t>
            </a:r>
            <a:r>
              <a:rPr b="0" lang="en-US" sz="1800" spc="-1" strike="noStrike">
                <a:latin typeface="Arial"/>
              </a:rPr>
              <a:t>n</a:t>
            </a:r>
            <a:r>
              <a:rPr b="0" lang="en-US" sz="1800" spc="-1" strike="noStrike">
                <a:latin typeface="Arial"/>
              </a:rPr>
              <a:t>k</a:t>
            </a:r>
            <a:r>
              <a:rPr b="0" lang="en-US" sz="1800" spc="-1" strike="noStrike">
                <a:latin typeface="Arial"/>
              </a:rPr>
              <a:t> </a:t>
            </a:r>
            <a:r>
              <a:rPr b="0" lang="en-US" sz="1800" spc="-1" strike="noStrike">
                <a:latin typeface="Arial"/>
              </a:rPr>
              <a:t>t</a:t>
            </a:r>
            <a:r>
              <a:rPr b="0" lang="en-US" sz="1800" spc="-1" strike="noStrike">
                <a:latin typeface="Arial"/>
              </a:rPr>
              <a:t>o</a:t>
            </a:r>
            <a:r>
              <a:rPr b="0" lang="en-US" sz="1800" spc="-1" strike="noStrike">
                <a:latin typeface="Arial"/>
              </a:rPr>
              <a:t> </a:t>
            </a:r>
            <a:r>
              <a:rPr b="0" lang="en-US" sz="1800" spc="-1" strike="noStrike">
                <a:latin typeface="Arial"/>
              </a:rPr>
              <a:t>t</a:t>
            </a:r>
            <a:r>
              <a:rPr b="0" lang="en-US" sz="1800" spc="-1" strike="noStrike">
                <a:latin typeface="Arial"/>
              </a:rPr>
              <a:t>h</a:t>
            </a:r>
            <a:r>
              <a:rPr b="0" lang="en-US" sz="1800" spc="-1" strike="noStrike">
                <a:latin typeface="Arial"/>
              </a:rPr>
              <a:t>e</a:t>
            </a:r>
            <a:r>
              <a:rPr b="0" lang="en-US" sz="1800" spc="-1" strike="noStrike">
                <a:latin typeface="Arial"/>
              </a:rPr>
              <a:t> </a:t>
            </a:r>
            <a:r>
              <a:rPr b="0" lang="en-US" sz="1800" spc="-1" strike="noStrike">
                <a:latin typeface="Arial"/>
              </a:rPr>
              <a:t>r</a:t>
            </a:r>
            <a:r>
              <a:rPr b="0" lang="en-US" sz="1800" spc="-1" strike="noStrike">
                <a:latin typeface="Arial"/>
              </a:rPr>
              <a:t>e</a:t>
            </a:r>
            <a:r>
              <a:rPr b="0" lang="en-US" sz="1800" spc="-1" strike="noStrike">
                <a:latin typeface="Arial"/>
              </a:rPr>
              <a:t>p</a:t>
            </a:r>
            <a:r>
              <a:rPr b="0" lang="en-US" sz="1800" spc="-1" strike="noStrike">
                <a:latin typeface="Arial"/>
              </a:rPr>
              <a:t>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8" name="" descr=""/>
          <p:cNvPicPr/>
          <p:nvPr/>
        </p:nvPicPr>
        <p:blipFill>
          <a:blip r:embed="rId1"/>
          <a:stretch/>
        </p:blipFill>
        <p:spPr>
          <a:xfrm>
            <a:off x="1280160" y="1604160"/>
            <a:ext cx="10332720" cy="2327760"/>
          </a:xfrm>
          <a:prstGeom prst="rect">
            <a:avLst/>
          </a:prstGeom>
          <a:ln>
            <a:noFill/>
          </a:ln>
        </p:spPr>
      </p:pic>
      <p:pic>
        <p:nvPicPr>
          <p:cNvPr id="959" name="" descr=""/>
          <p:cNvPicPr/>
          <p:nvPr/>
        </p:nvPicPr>
        <p:blipFill>
          <a:blip r:embed="rId2"/>
          <a:stretch/>
        </p:blipFill>
        <p:spPr>
          <a:xfrm>
            <a:off x="1280160" y="4321080"/>
            <a:ext cx="10332720" cy="2354040"/>
          </a:xfrm>
          <a:prstGeom prst="rect">
            <a:avLst/>
          </a:prstGeom>
          <a:ln>
            <a:noFill/>
          </a:ln>
        </p:spPr>
      </p:pic>
      <p:sp>
        <p:nvSpPr>
          <p:cNvPr id="960"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CustomShape 1"/>
          <p:cNvSpPr/>
          <p:nvPr/>
        </p:nvSpPr>
        <p:spPr>
          <a:xfrm>
            <a:off x="1202760" y="284040"/>
            <a:ext cx="9782640" cy="15073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3600" spc="-1" strike="noStrike">
                <a:solidFill>
                  <a:srgbClr val="ffffff"/>
                </a:solidFill>
                <a:latin typeface="Corbel"/>
                <a:ea typeface="DejaVu Sans"/>
              </a:rPr>
              <a:t>Dataset 3 </a:t>
            </a:r>
            <a:endParaRPr b="0" lang="en-US" sz="3600" spc="-1" strike="noStrike">
              <a:latin typeface="Arial"/>
            </a:endParaRPr>
          </a:p>
        </p:txBody>
      </p:sp>
      <p:pic>
        <p:nvPicPr>
          <p:cNvPr id="807" name="" descr=""/>
          <p:cNvPicPr/>
          <p:nvPr/>
        </p:nvPicPr>
        <p:blipFill>
          <a:blip r:embed="rId1"/>
          <a:stretch/>
        </p:blipFill>
        <p:spPr>
          <a:xfrm>
            <a:off x="1838160" y="2814840"/>
            <a:ext cx="8514000" cy="1227240"/>
          </a:xfrm>
          <a:prstGeom prst="rect">
            <a:avLst/>
          </a:prstGeom>
          <a:ln>
            <a:noFill/>
          </a:ln>
        </p:spPr>
      </p:pic>
      <p:sp>
        <p:nvSpPr>
          <p:cNvPr id="808" name="CustomShape 2"/>
          <p:cNvSpPr/>
          <p:nvPr/>
        </p:nvSpPr>
        <p:spPr>
          <a:xfrm>
            <a:off x="1202760" y="2011680"/>
            <a:ext cx="9782640" cy="4204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1" name="" descr=""/>
          <p:cNvPicPr/>
          <p:nvPr/>
        </p:nvPicPr>
        <p:blipFill>
          <a:blip r:embed="rId1"/>
          <a:stretch/>
        </p:blipFill>
        <p:spPr>
          <a:xfrm>
            <a:off x="5943600" y="2098440"/>
            <a:ext cx="5354280" cy="1742040"/>
          </a:xfrm>
          <a:prstGeom prst="rect">
            <a:avLst/>
          </a:prstGeom>
          <a:ln>
            <a:noFill/>
          </a:ln>
        </p:spPr>
      </p:pic>
      <p:pic>
        <p:nvPicPr>
          <p:cNvPr id="962" name="" descr=""/>
          <p:cNvPicPr/>
          <p:nvPr/>
        </p:nvPicPr>
        <p:blipFill>
          <a:blip r:embed="rId2"/>
          <a:stretch/>
        </p:blipFill>
        <p:spPr>
          <a:xfrm>
            <a:off x="1737360" y="4206240"/>
            <a:ext cx="8665560" cy="1675080"/>
          </a:xfrm>
          <a:prstGeom prst="rect">
            <a:avLst/>
          </a:prstGeom>
          <a:ln>
            <a:noFill/>
          </a:ln>
        </p:spPr>
      </p:pic>
      <p:pic>
        <p:nvPicPr>
          <p:cNvPr id="963" name="" descr=""/>
          <p:cNvPicPr/>
          <p:nvPr/>
        </p:nvPicPr>
        <p:blipFill>
          <a:blip r:embed="rId3"/>
          <a:stretch/>
        </p:blipFill>
        <p:spPr>
          <a:xfrm>
            <a:off x="1812240" y="1943640"/>
            <a:ext cx="2576880" cy="1896840"/>
          </a:xfrm>
          <a:prstGeom prst="rect">
            <a:avLst/>
          </a:prstGeom>
          <a:ln>
            <a:noFill/>
          </a:ln>
        </p:spPr>
      </p:pic>
      <p:sp>
        <p:nvSpPr>
          <p:cNvPr id="964" name="TextShape 1"/>
          <p:cNvSpPr txBox="1"/>
          <p:nvPr/>
        </p:nvSpPr>
        <p:spPr>
          <a:xfrm>
            <a:off x="609480" y="273600"/>
            <a:ext cx="10972440" cy="1144800"/>
          </a:xfrm>
          <a:prstGeom prst="rect">
            <a:avLst/>
          </a:prstGeom>
          <a:noFill/>
          <a:ln>
            <a:noFill/>
          </a:ln>
        </p:spPr>
        <p:txBody>
          <a:bodyPr lIns="0" rIns="0" tIns="0" bIns="0" anchor="ctr">
            <a:noAutofit/>
          </a:bodyPr>
          <a:p>
            <a:pPr algn="ctr"/>
            <a:r>
              <a:rPr b="0" lang="en-US" sz="4400" spc="-1" strike="noStrike">
                <a:latin typeface="Arial"/>
              </a:rPr>
              <a:t>solution</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5" name="" descr=""/>
          <p:cNvPicPr/>
          <p:nvPr/>
        </p:nvPicPr>
        <p:blipFill>
          <a:blip r:embed="rId1"/>
          <a:stretch/>
        </p:blipFill>
        <p:spPr>
          <a:xfrm>
            <a:off x="1230480" y="1604160"/>
            <a:ext cx="4111560" cy="1896840"/>
          </a:xfrm>
          <a:prstGeom prst="rect">
            <a:avLst/>
          </a:prstGeom>
          <a:ln>
            <a:noFill/>
          </a:ln>
        </p:spPr>
      </p:pic>
      <p:pic>
        <p:nvPicPr>
          <p:cNvPr id="966" name="" descr=""/>
          <p:cNvPicPr/>
          <p:nvPr/>
        </p:nvPicPr>
        <p:blipFill>
          <a:blip r:embed="rId2"/>
          <a:stretch/>
        </p:blipFill>
        <p:spPr>
          <a:xfrm>
            <a:off x="6231600" y="1822320"/>
            <a:ext cx="5354280" cy="3541680"/>
          </a:xfrm>
          <a:prstGeom prst="rect">
            <a:avLst/>
          </a:prstGeom>
          <a:ln>
            <a:noFill/>
          </a:ln>
        </p:spPr>
      </p:pic>
      <p:pic>
        <p:nvPicPr>
          <p:cNvPr id="967" name="" descr=""/>
          <p:cNvPicPr/>
          <p:nvPr/>
        </p:nvPicPr>
        <p:blipFill>
          <a:blip r:embed="rId3"/>
          <a:stretch/>
        </p:blipFill>
        <p:spPr>
          <a:xfrm>
            <a:off x="1351440" y="3681720"/>
            <a:ext cx="3869640" cy="1896840"/>
          </a:xfrm>
          <a:prstGeom prst="rect">
            <a:avLst/>
          </a:prstGeom>
          <a:ln>
            <a:noFill/>
          </a:ln>
        </p:spPr>
      </p:pic>
      <p:sp>
        <p:nvSpPr>
          <p:cNvPr id="968"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9" name="" descr=""/>
          <p:cNvPicPr/>
          <p:nvPr/>
        </p:nvPicPr>
        <p:blipFill>
          <a:blip r:embed="rId1"/>
          <a:stretch/>
        </p:blipFill>
        <p:spPr>
          <a:xfrm>
            <a:off x="1005840" y="1604160"/>
            <a:ext cx="5029200" cy="2692080"/>
          </a:xfrm>
          <a:prstGeom prst="rect">
            <a:avLst/>
          </a:prstGeom>
          <a:ln>
            <a:noFill/>
          </a:ln>
        </p:spPr>
      </p:pic>
      <p:pic>
        <p:nvPicPr>
          <p:cNvPr id="970" name="" descr=""/>
          <p:cNvPicPr/>
          <p:nvPr/>
        </p:nvPicPr>
        <p:blipFill>
          <a:blip r:embed="rId2"/>
          <a:stretch/>
        </p:blipFill>
        <p:spPr>
          <a:xfrm>
            <a:off x="6609600" y="1515240"/>
            <a:ext cx="2168640" cy="2691000"/>
          </a:xfrm>
          <a:prstGeom prst="rect">
            <a:avLst/>
          </a:prstGeom>
          <a:ln>
            <a:noFill/>
          </a:ln>
        </p:spPr>
      </p:pic>
      <p:pic>
        <p:nvPicPr>
          <p:cNvPr id="971" name="" descr=""/>
          <p:cNvPicPr/>
          <p:nvPr/>
        </p:nvPicPr>
        <p:blipFill>
          <a:blip r:embed="rId3"/>
          <a:stretch/>
        </p:blipFill>
        <p:spPr>
          <a:xfrm>
            <a:off x="2197800" y="4686840"/>
            <a:ext cx="2191320" cy="1896840"/>
          </a:xfrm>
          <a:prstGeom prst="rect">
            <a:avLst/>
          </a:prstGeom>
          <a:ln>
            <a:noFill/>
          </a:ln>
        </p:spPr>
      </p:pic>
      <p:pic>
        <p:nvPicPr>
          <p:cNvPr id="972" name="" descr=""/>
          <p:cNvPicPr/>
          <p:nvPr/>
        </p:nvPicPr>
        <p:blipFill>
          <a:blip r:embed="rId4"/>
          <a:stretch/>
        </p:blipFill>
        <p:spPr>
          <a:xfrm>
            <a:off x="6217920" y="4595400"/>
            <a:ext cx="3017520" cy="2171160"/>
          </a:xfrm>
          <a:prstGeom prst="rect">
            <a:avLst/>
          </a:prstGeom>
          <a:ln>
            <a:noFill/>
          </a:ln>
        </p:spPr>
      </p:pic>
      <p:sp>
        <p:nvSpPr>
          <p:cNvPr id="973"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4" name="" descr=""/>
          <p:cNvPicPr/>
          <p:nvPr/>
        </p:nvPicPr>
        <p:blipFill>
          <a:blip r:embed="rId1"/>
          <a:stretch/>
        </p:blipFill>
        <p:spPr>
          <a:xfrm>
            <a:off x="1223280" y="1604520"/>
            <a:ext cx="4126320" cy="3977280"/>
          </a:xfrm>
          <a:prstGeom prst="rect">
            <a:avLst/>
          </a:prstGeom>
          <a:ln>
            <a:noFill/>
          </a:ln>
        </p:spPr>
      </p:pic>
      <p:pic>
        <p:nvPicPr>
          <p:cNvPr id="975" name="" descr=""/>
          <p:cNvPicPr/>
          <p:nvPr/>
        </p:nvPicPr>
        <p:blipFill>
          <a:blip r:embed="rId2"/>
          <a:stretch/>
        </p:blipFill>
        <p:spPr>
          <a:xfrm>
            <a:off x="5709960" y="1883160"/>
            <a:ext cx="5354280" cy="3420000"/>
          </a:xfrm>
          <a:prstGeom prst="rect">
            <a:avLst/>
          </a:prstGeom>
          <a:ln>
            <a:noFill/>
          </a:ln>
        </p:spPr>
      </p:pic>
      <p:sp>
        <p:nvSpPr>
          <p:cNvPr id="976"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7" name="" descr=""/>
          <p:cNvPicPr/>
          <p:nvPr/>
        </p:nvPicPr>
        <p:blipFill>
          <a:blip r:embed="rId1"/>
          <a:stretch/>
        </p:blipFill>
        <p:spPr>
          <a:xfrm>
            <a:off x="3061440" y="1604520"/>
            <a:ext cx="6068160" cy="3977280"/>
          </a:xfrm>
          <a:prstGeom prst="rect">
            <a:avLst/>
          </a:prstGeom>
          <a:ln>
            <a:noFill/>
          </a:ln>
        </p:spPr>
      </p:pic>
      <p:sp>
        <p:nvSpPr>
          <p:cNvPr id="978"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9" name="" descr=""/>
          <p:cNvPicPr/>
          <p:nvPr/>
        </p:nvPicPr>
        <p:blipFill>
          <a:blip r:embed="rId1"/>
          <a:stretch/>
        </p:blipFill>
        <p:spPr>
          <a:xfrm>
            <a:off x="1768680" y="1604160"/>
            <a:ext cx="3035160" cy="1896840"/>
          </a:xfrm>
          <a:prstGeom prst="rect">
            <a:avLst/>
          </a:prstGeom>
          <a:ln>
            <a:noFill/>
          </a:ln>
        </p:spPr>
      </p:pic>
      <p:pic>
        <p:nvPicPr>
          <p:cNvPr id="980" name="" descr=""/>
          <p:cNvPicPr/>
          <p:nvPr/>
        </p:nvPicPr>
        <p:blipFill>
          <a:blip r:embed="rId2"/>
          <a:stretch/>
        </p:blipFill>
        <p:spPr>
          <a:xfrm>
            <a:off x="7631640" y="1604160"/>
            <a:ext cx="2554200" cy="1896840"/>
          </a:xfrm>
          <a:prstGeom prst="rect">
            <a:avLst/>
          </a:prstGeom>
          <a:ln>
            <a:noFill/>
          </a:ln>
        </p:spPr>
      </p:pic>
      <p:pic>
        <p:nvPicPr>
          <p:cNvPr id="981" name="" descr=""/>
          <p:cNvPicPr/>
          <p:nvPr/>
        </p:nvPicPr>
        <p:blipFill>
          <a:blip r:embed="rId3"/>
          <a:stretch/>
        </p:blipFill>
        <p:spPr>
          <a:xfrm>
            <a:off x="2292840" y="3681720"/>
            <a:ext cx="1987200" cy="1896840"/>
          </a:xfrm>
          <a:prstGeom prst="rect">
            <a:avLst/>
          </a:prstGeom>
          <a:ln>
            <a:noFill/>
          </a:ln>
        </p:spPr>
      </p:pic>
      <p:pic>
        <p:nvPicPr>
          <p:cNvPr id="982" name="" descr=""/>
          <p:cNvPicPr/>
          <p:nvPr/>
        </p:nvPicPr>
        <p:blipFill>
          <a:blip r:embed="rId4"/>
          <a:stretch/>
        </p:blipFill>
        <p:spPr>
          <a:xfrm>
            <a:off x="8242920" y="3681720"/>
            <a:ext cx="1332000" cy="1896840"/>
          </a:xfrm>
          <a:prstGeom prst="rect">
            <a:avLst/>
          </a:prstGeom>
          <a:ln>
            <a:noFill/>
          </a:ln>
        </p:spPr>
      </p:pic>
      <p:sp>
        <p:nvSpPr>
          <p:cNvPr id="983"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4" name="" descr=""/>
          <p:cNvPicPr/>
          <p:nvPr/>
        </p:nvPicPr>
        <p:blipFill>
          <a:blip r:embed="rId1"/>
          <a:stretch/>
        </p:blipFill>
        <p:spPr>
          <a:xfrm>
            <a:off x="2899800" y="1604520"/>
            <a:ext cx="6391440" cy="3977280"/>
          </a:xfrm>
          <a:prstGeom prst="rect">
            <a:avLst/>
          </a:prstGeom>
          <a:ln>
            <a:noFill/>
          </a:ln>
        </p:spPr>
      </p:pic>
      <p:sp>
        <p:nvSpPr>
          <p:cNvPr id="985" name="TextShape 1"/>
          <p:cNvSpPr txBox="1"/>
          <p:nvPr/>
        </p:nvSpPr>
        <p:spPr>
          <a:xfrm>
            <a:off x="609480" y="273600"/>
            <a:ext cx="10972440" cy="1144800"/>
          </a:xfrm>
          <a:prstGeom prst="rect">
            <a:avLst/>
          </a:prstGeom>
          <a:noFill/>
          <a:ln>
            <a:noFill/>
          </a:ln>
        </p:spPr>
        <p:txBody>
          <a:bodyPr lIns="0" rIns="0" tIns="0" bIns="0" anchor="ctr">
            <a:noAutofit/>
          </a:bodyPr>
          <a:p>
            <a:pPr algn="ctr"/>
            <a:r>
              <a:rPr b="0" lang="en-US" sz="4400" spc="-1" strike="noStrike">
                <a:latin typeface="Arial"/>
              </a:rPr>
              <a:t>Want to learn more?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6" name="" descr=""/>
          <p:cNvPicPr/>
          <p:nvPr/>
        </p:nvPicPr>
        <p:blipFill>
          <a:blip r:embed="rId1"/>
          <a:stretch/>
        </p:blipFill>
        <p:spPr>
          <a:xfrm>
            <a:off x="1936800" y="1604160"/>
            <a:ext cx="2699280" cy="1896840"/>
          </a:xfrm>
          <a:prstGeom prst="rect">
            <a:avLst/>
          </a:prstGeom>
          <a:ln>
            <a:noFill/>
          </a:ln>
        </p:spPr>
      </p:pic>
      <p:pic>
        <p:nvPicPr>
          <p:cNvPr id="987" name="" descr=""/>
          <p:cNvPicPr/>
          <p:nvPr/>
        </p:nvPicPr>
        <p:blipFill>
          <a:blip r:embed="rId2"/>
          <a:stretch/>
        </p:blipFill>
        <p:spPr>
          <a:xfrm>
            <a:off x="6126480" y="1604160"/>
            <a:ext cx="4641120" cy="1896840"/>
          </a:xfrm>
          <a:prstGeom prst="rect">
            <a:avLst/>
          </a:prstGeom>
          <a:ln>
            <a:noFill/>
          </a:ln>
        </p:spPr>
      </p:pic>
      <p:pic>
        <p:nvPicPr>
          <p:cNvPr id="988" name="" descr=""/>
          <p:cNvPicPr/>
          <p:nvPr/>
        </p:nvPicPr>
        <p:blipFill>
          <a:blip r:embed="rId3"/>
          <a:stretch/>
        </p:blipFill>
        <p:spPr>
          <a:xfrm>
            <a:off x="2034360" y="3681720"/>
            <a:ext cx="3726360" cy="2822760"/>
          </a:xfrm>
          <a:prstGeom prst="rect">
            <a:avLst/>
          </a:prstGeom>
          <a:ln>
            <a:noFill/>
          </a:ln>
        </p:spPr>
      </p:pic>
      <p:pic>
        <p:nvPicPr>
          <p:cNvPr id="989" name="" descr=""/>
          <p:cNvPicPr/>
          <p:nvPr/>
        </p:nvPicPr>
        <p:blipFill>
          <a:blip r:embed="rId4"/>
          <a:stretch/>
        </p:blipFill>
        <p:spPr>
          <a:xfrm>
            <a:off x="7040880" y="3681720"/>
            <a:ext cx="2825280" cy="2799360"/>
          </a:xfrm>
          <a:prstGeom prst="rect">
            <a:avLst/>
          </a:prstGeom>
          <a:ln>
            <a:noFill/>
          </a:ln>
        </p:spPr>
      </p:pic>
      <p:sp>
        <p:nvSpPr>
          <p:cNvPr id="990"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1" name="" descr=""/>
          <p:cNvPicPr/>
          <p:nvPr/>
        </p:nvPicPr>
        <p:blipFill>
          <a:blip r:embed="rId1"/>
          <a:stretch/>
        </p:blipFill>
        <p:spPr>
          <a:xfrm>
            <a:off x="609120" y="2270160"/>
            <a:ext cx="5354280" cy="2645640"/>
          </a:xfrm>
          <a:prstGeom prst="rect">
            <a:avLst/>
          </a:prstGeom>
          <a:ln>
            <a:noFill/>
          </a:ln>
        </p:spPr>
      </p:pic>
      <p:pic>
        <p:nvPicPr>
          <p:cNvPr id="992" name="" descr=""/>
          <p:cNvPicPr/>
          <p:nvPr/>
        </p:nvPicPr>
        <p:blipFill>
          <a:blip r:embed="rId2"/>
          <a:stretch/>
        </p:blipFill>
        <p:spPr>
          <a:xfrm>
            <a:off x="6673680" y="1604160"/>
            <a:ext cx="4470120" cy="1896840"/>
          </a:xfrm>
          <a:prstGeom prst="rect">
            <a:avLst/>
          </a:prstGeom>
          <a:ln>
            <a:noFill/>
          </a:ln>
        </p:spPr>
      </p:pic>
      <p:pic>
        <p:nvPicPr>
          <p:cNvPr id="993" name="" descr=""/>
          <p:cNvPicPr/>
          <p:nvPr/>
        </p:nvPicPr>
        <p:blipFill>
          <a:blip r:embed="rId3"/>
          <a:stretch/>
        </p:blipFill>
        <p:spPr>
          <a:xfrm>
            <a:off x="7493040" y="3681720"/>
            <a:ext cx="2831760" cy="1896840"/>
          </a:xfrm>
          <a:prstGeom prst="rect">
            <a:avLst/>
          </a:prstGeom>
          <a:ln>
            <a:noFill/>
          </a:ln>
        </p:spPr>
      </p:pic>
      <p:sp>
        <p:nvSpPr>
          <p:cNvPr id="994" name="TextShape 1"/>
          <p:cNvSpPr txBox="1"/>
          <p:nvPr/>
        </p:nvSpPr>
        <p:spPr>
          <a:xfrm>
            <a:off x="609480" y="273600"/>
            <a:ext cx="10972440" cy="1144800"/>
          </a:xfrm>
          <a:prstGeom prst="rect">
            <a:avLst/>
          </a:prstGeom>
          <a:noFill/>
          <a:ln>
            <a:noFill/>
          </a:ln>
        </p:spPr>
        <p:txBody>
          <a:bodyPr lIns="0" rIns="0" tIns="0" bIns="0" anchor="ctr">
            <a:noAutofit/>
          </a:bodyPr>
          <a:p>
            <a:pPr algn="ctr"/>
            <a:r>
              <a:rPr b="0" lang="en-US" sz="4400" spc="-1" strike="noStrike">
                <a:latin typeface="Arial"/>
              </a:rPr>
              <a:t>Add or remove subtotals</a:t>
            </a:r>
            <a:endParaRPr b="0" lang="en-US" sz="4400" spc="-1" strike="noStrike">
              <a:latin typeface="Arial"/>
            </a:endParaRPr>
          </a:p>
        </p:txBody>
      </p:sp>
      <p:sp>
        <p:nvSpPr>
          <p:cNvPr id="995" name="TextShape 2"/>
          <p:cNvSpPr txBox="1"/>
          <p:nvPr/>
        </p:nvSpPr>
        <p:spPr>
          <a:xfrm>
            <a:off x="457200" y="6308640"/>
            <a:ext cx="2817360" cy="346320"/>
          </a:xfrm>
          <a:prstGeom prst="rect">
            <a:avLst/>
          </a:prstGeom>
          <a:noFill/>
          <a:ln>
            <a:noFill/>
          </a:ln>
        </p:spPr>
        <p:txBody>
          <a:bodyPr lIns="90000" rIns="90000" tIns="45000" bIns="45000">
            <a:noAutofit/>
          </a:bodyPr>
          <a:p>
            <a:r>
              <a:rPr b="0" lang="en-US" sz="1800" spc="-1" strike="noStrike">
                <a:latin typeface="Arial"/>
              </a:rPr>
              <a:t>Remember to double click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TextShape 1"/>
          <p:cNvSpPr txBox="1"/>
          <p:nvPr/>
        </p:nvSpPr>
        <p:spPr>
          <a:xfrm>
            <a:off x="609480" y="273600"/>
            <a:ext cx="10972440" cy="1144800"/>
          </a:xfrm>
          <a:prstGeom prst="rect">
            <a:avLst/>
          </a:prstGeom>
          <a:noFill/>
          <a:ln>
            <a:noFill/>
          </a:ln>
        </p:spPr>
        <p:txBody>
          <a:bodyPr lIns="0" rIns="0" tIns="0" bIns="0" anchor="ctr">
            <a:noAutofit/>
          </a:bodyPr>
          <a:p>
            <a:pPr algn="ctr"/>
            <a:r>
              <a:rPr b="0" lang="en-US" sz="4400" spc="-1" strike="noStrike">
                <a:latin typeface="Arial"/>
              </a:rPr>
              <a:t>Different aggregation</a:t>
            </a:r>
            <a:endParaRPr b="0" lang="en-US" sz="4400" spc="-1" strike="noStrike">
              <a:latin typeface="Arial"/>
            </a:endParaRPr>
          </a:p>
        </p:txBody>
      </p:sp>
      <p:pic>
        <p:nvPicPr>
          <p:cNvPr id="997" name="" descr=""/>
          <p:cNvPicPr/>
          <p:nvPr/>
        </p:nvPicPr>
        <p:blipFill>
          <a:blip r:embed="rId1"/>
          <a:stretch/>
        </p:blipFill>
        <p:spPr>
          <a:xfrm>
            <a:off x="609480" y="2021040"/>
            <a:ext cx="3533040" cy="1063440"/>
          </a:xfrm>
          <a:prstGeom prst="rect">
            <a:avLst/>
          </a:prstGeom>
          <a:ln>
            <a:noFill/>
          </a:ln>
        </p:spPr>
      </p:pic>
      <p:pic>
        <p:nvPicPr>
          <p:cNvPr id="998" name="" descr=""/>
          <p:cNvPicPr/>
          <p:nvPr/>
        </p:nvPicPr>
        <p:blipFill>
          <a:blip r:embed="rId2"/>
          <a:stretch/>
        </p:blipFill>
        <p:spPr>
          <a:xfrm>
            <a:off x="5389560" y="1604160"/>
            <a:ext cx="1392840" cy="1896840"/>
          </a:xfrm>
          <a:prstGeom prst="rect">
            <a:avLst/>
          </a:prstGeom>
          <a:ln>
            <a:noFill/>
          </a:ln>
        </p:spPr>
      </p:pic>
      <p:pic>
        <p:nvPicPr>
          <p:cNvPr id="999" name="" descr=""/>
          <p:cNvPicPr/>
          <p:nvPr/>
        </p:nvPicPr>
        <p:blipFill>
          <a:blip r:embed="rId3"/>
          <a:stretch/>
        </p:blipFill>
        <p:spPr>
          <a:xfrm>
            <a:off x="8029800" y="1733760"/>
            <a:ext cx="3533040" cy="1637640"/>
          </a:xfrm>
          <a:prstGeom prst="rect">
            <a:avLst/>
          </a:prstGeom>
          <a:ln>
            <a:noFill/>
          </a:ln>
        </p:spPr>
      </p:pic>
      <p:pic>
        <p:nvPicPr>
          <p:cNvPr id="1000" name="" descr=""/>
          <p:cNvPicPr/>
          <p:nvPr/>
        </p:nvPicPr>
        <p:blipFill>
          <a:blip r:embed="rId4"/>
          <a:stretch/>
        </p:blipFill>
        <p:spPr>
          <a:xfrm>
            <a:off x="1425240" y="3681720"/>
            <a:ext cx="1901160" cy="1896840"/>
          </a:xfrm>
          <a:prstGeom prst="rect">
            <a:avLst/>
          </a:prstGeom>
          <a:ln>
            <a:noFill/>
          </a:ln>
        </p:spPr>
      </p:pic>
      <p:pic>
        <p:nvPicPr>
          <p:cNvPr id="1001" name="" descr=""/>
          <p:cNvPicPr/>
          <p:nvPr/>
        </p:nvPicPr>
        <p:blipFill>
          <a:blip r:embed="rId5"/>
          <a:stretch/>
        </p:blipFill>
        <p:spPr>
          <a:xfrm>
            <a:off x="4935960" y="3681720"/>
            <a:ext cx="2300400" cy="1896840"/>
          </a:xfrm>
          <a:prstGeom prst="rect">
            <a:avLst/>
          </a:prstGeom>
          <a:ln>
            <a:noFill/>
          </a:ln>
        </p:spPr>
      </p:pic>
      <p:pic>
        <p:nvPicPr>
          <p:cNvPr id="1002" name="" descr=""/>
          <p:cNvPicPr/>
          <p:nvPr/>
        </p:nvPicPr>
        <p:blipFill>
          <a:blip r:embed="rId6"/>
          <a:stretch/>
        </p:blipFill>
        <p:spPr>
          <a:xfrm>
            <a:off x="8049600" y="3681720"/>
            <a:ext cx="3493080" cy="18968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CustomShape 1"/>
          <p:cNvSpPr/>
          <p:nvPr/>
        </p:nvSpPr>
        <p:spPr>
          <a:xfrm>
            <a:off x="1202760" y="284040"/>
            <a:ext cx="9782640" cy="15073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Corbel"/>
                <a:ea typeface="DejaVu Sans"/>
              </a:rPr>
              <a:t>Dataset 2</a:t>
            </a:r>
            <a:endParaRPr b="0" lang="en-US" sz="4000" spc="-1" strike="noStrike">
              <a:latin typeface="Arial"/>
            </a:endParaRPr>
          </a:p>
        </p:txBody>
      </p:sp>
      <p:sp>
        <p:nvSpPr>
          <p:cNvPr id="810" name="CustomShape 2"/>
          <p:cNvSpPr/>
          <p:nvPr/>
        </p:nvSpPr>
        <p:spPr>
          <a:xfrm>
            <a:off x="1202760" y="2011680"/>
            <a:ext cx="9782640" cy="4204800"/>
          </a:xfrm>
          <a:prstGeom prst="rect">
            <a:avLst/>
          </a:prstGeom>
          <a:noFill/>
          <a:ln>
            <a:noFill/>
          </a:ln>
        </p:spPr>
        <p:style>
          <a:lnRef idx="0"/>
          <a:fillRef idx="0"/>
          <a:effectRef idx="0"/>
          <a:fontRef idx="minor"/>
        </p:style>
      </p:sp>
      <p:pic>
        <p:nvPicPr>
          <p:cNvPr id="811" name="" descr=""/>
          <p:cNvPicPr/>
          <p:nvPr/>
        </p:nvPicPr>
        <p:blipFill>
          <a:blip r:embed="rId1"/>
          <a:stretch/>
        </p:blipFill>
        <p:spPr>
          <a:xfrm>
            <a:off x="1790640" y="3124440"/>
            <a:ext cx="8609040" cy="608040"/>
          </a:xfrm>
          <a:prstGeom prst="rect">
            <a:avLst/>
          </a:prstGeom>
          <a:ln>
            <a:noFill/>
          </a:ln>
        </p:spPr>
      </p:pic>
      <p:pic>
        <p:nvPicPr>
          <p:cNvPr id="812" name="" descr=""/>
          <p:cNvPicPr/>
          <p:nvPr/>
        </p:nvPicPr>
        <p:blipFill>
          <a:blip r:embed="rId2"/>
          <a:stretch/>
        </p:blipFill>
        <p:spPr>
          <a:xfrm>
            <a:off x="1463040" y="4545720"/>
            <a:ext cx="9294840" cy="112248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3" name="" descr=""/>
          <p:cNvPicPr/>
          <p:nvPr/>
        </p:nvPicPr>
        <p:blipFill>
          <a:blip r:embed="rId1"/>
          <a:stretch/>
        </p:blipFill>
        <p:spPr>
          <a:xfrm>
            <a:off x="983520" y="1604160"/>
            <a:ext cx="2784960" cy="1896840"/>
          </a:xfrm>
          <a:prstGeom prst="rect">
            <a:avLst/>
          </a:prstGeom>
          <a:ln>
            <a:noFill/>
          </a:ln>
        </p:spPr>
      </p:pic>
      <p:pic>
        <p:nvPicPr>
          <p:cNvPr id="1004" name="" descr=""/>
          <p:cNvPicPr/>
          <p:nvPr/>
        </p:nvPicPr>
        <p:blipFill>
          <a:blip r:embed="rId2"/>
          <a:stretch/>
        </p:blipFill>
        <p:spPr>
          <a:xfrm>
            <a:off x="5528520" y="1604160"/>
            <a:ext cx="1115280" cy="1896840"/>
          </a:xfrm>
          <a:prstGeom prst="rect">
            <a:avLst/>
          </a:prstGeom>
          <a:ln>
            <a:noFill/>
          </a:ln>
        </p:spPr>
      </p:pic>
      <p:pic>
        <p:nvPicPr>
          <p:cNvPr id="1005" name="" descr=""/>
          <p:cNvPicPr/>
          <p:nvPr/>
        </p:nvPicPr>
        <p:blipFill>
          <a:blip r:embed="rId3"/>
          <a:stretch/>
        </p:blipFill>
        <p:spPr>
          <a:xfrm>
            <a:off x="8029800" y="1927800"/>
            <a:ext cx="3533040" cy="1249560"/>
          </a:xfrm>
          <a:prstGeom prst="rect">
            <a:avLst/>
          </a:prstGeom>
          <a:ln>
            <a:noFill/>
          </a:ln>
        </p:spPr>
      </p:pic>
      <p:pic>
        <p:nvPicPr>
          <p:cNvPr id="1006" name="" descr=""/>
          <p:cNvPicPr/>
          <p:nvPr/>
        </p:nvPicPr>
        <p:blipFill>
          <a:blip r:embed="rId4"/>
          <a:stretch/>
        </p:blipFill>
        <p:spPr>
          <a:xfrm>
            <a:off x="609480" y="3986280"/>
            <a:ext cx="3533040" cy="1287720"/>
          </a:xfrm>
          <a:prstGeom prst="rect">
            <a:avLst/>
          </a:prstGeom>
          <a:ln>
            <a:noFill/>
          </a:ln>
        </p:spPr>
      </p:pic>
      <p:pic>
        <p:nvPicPr>
          <p:cNvPr id="1007" name="" descr=""/>
          <p:cNvPicPr/>
          <p:nvPr/>
        </p:nvPicPr>
        <p:blipFill>
          <a:blip r:embed="rId5"/>
          <a:stretch/>
        </p:blipFill>
        <p:spPr>
          <a:xfrm>
            <a:off x="4319640" y="4474440"/>
            <a:ext cx="3533040" cy="311760"/>
          </a:xfrm>
          <a:prstGeom prst="rect">
            <a:avLst/>
          </a:prstGeom>
          <a:ln>
            <a:noFill/>
          </a:ln>
        </p:spPr>
      </p:pic>
      <p:pic>
        <p:nvPicPr>
          <p:cNvPr id="1008" name="" descr=""/>
          <p:cNvPicPr/>
          <p:nvPr/>
        </p:nvPicPr>
        <p:blipFill>
          <a:blip r:embed="rId6"/>
          <a:stretch/>
        </p:blipFill>
        <p:spPr>
          <a:xfrm>
            <a:off x="8468640" y="3681720"/>
            <a:ext cx="2655000" cy="1896840"/>
          </a:xfrm>
          <a:prstGeom prst="rect">
            <a:avLst/>
          </a:prstGeom>
          <a:ln>
            <a:noFill/>
          </a:ln>
        </p:spPr>
      </p:pic>
      <p:sp>
        <p:nvSpPr>
          <p:cNvPr id="1009"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0" name="" descr=""/>
          <p:cNvPicPr/>
          <p:nvPr/>
        </p:nvPicPr>
        <p:blipFill>
          <a:blip r:embed="rId1"/>
          <a:stretch/>
        </p:blipFill>
        <p:spPr>
          <a:xfrm>
            <a:off x="1159560" y="1604160"/>
            <a:ext cx="2432880" cy="1896840"/>
          </a:xfrm>
          <a:prstGeom prst="rect">
            <a:avLst/>
          </a:prstGeom>
          <a:ln>
            <a:noFill/>
          </a:ln>
        </p:spPr>
      </p:pic>
      <p:pic>
        <p:nvPicPr>
          <p:cNvPr id="1011" name="" descr=""/>
          <p:cNvPicPr/>
          <p:nvPr/>
        </p:nvPicPr>
        <p:blipFill>
          <a:blip r:embed="rId2"/>
          <a:stretch/>
        </p:blipFill>
        <p:spPr>
          <a:xfrm>
            <a:off x="4408920" y="1604160"/>
            <a:ext cx="3354480" cy="1896840"/>
          </a:xfrm>
          <a:prstGeom prst="rect">
            <a:avLst/>
          </a:prstGeom>
          <a:ln>
            <a:noFill/>
          </a:ln>
        </p:spPr>
      </p:pic>
      <p:pic>
        <p:nvPicPr>
          <p:cNvPr id="1012" name="" descr=""/>
          <p:cNvPicPr/>
          <p:nvPr/>
        </p:nvPicPr>
        <p:blipFill>
          <a:blip r:embed="rId3"/>
          <a:stretch/>
        </p:blipFill>
        <p:spPr>
          <a:xfrm>
            <a:off x="8498880" y="1604160"/>
            <a:ext cx="2594880" cy="1896840"/>
          </a:xfrm>
          <a:prstGeom prst="rect">
            <a:avLst/>
          </a:prstGeom>
          <a:ln>
            <a:noFill/>
          </a:ln>
        </p:spPr>
      </p:pic>
      <p:pic>
        <p:nvPicPr>
          <p:cNvPr id="1013" name="" descr=""/>
          <p:cNvPicPr/>
          <p:nvPr/>
        </p:nvPicPr>
        <p:blipFill>
          <a:blip r:embed="rId4"/>
          <a:stretch/>
        </p:blipFill>
        <p:spPr>
          <a:xfrm>
            <a:off x="609480" y="4102200"/>
            <a:ext cx="3533040" cy="1056240"/>
          </a:xfrm>
          <a:prstGeom prst="rect">
            <a:avLst/>
          </a:prstGeom>
          <a:ln>
            <a:noFill/>
          </a:ln>
        </p:spPr>
      </p:pic>
      <p:pic>
        <p:nvPicPr>
          <p:cNvPr id="1014" name="" descr=""/>
          <p:cNvPicPr/>
          <p:nvPr/>
        </p:nvPicPr>
        <p:blipFill>
          <a:blip r:embed="rId5"/>
          <a:stretch/>
        </p:blipFill>
        <p:spPr>
          <a:xfrm>
            <a:off x="4319640" y="3930120"/>
            <a:ext cx="3533040" cy="1400040"/>
          </a:xfrm>
          <a:prstGeom prst="rect">
            <a:avLst/>
          </a:prstGeom>
          <a:ln>
            <a:noFill/>
          </a:ln>
        </p:spPr>
      </p:pic>
      <p:sp>
        <p:nvSpPr>
          <p:cNvPr id="1015"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
        <p:nvSpPr>
          <p:cNvPr id="1016" name="TextShape 2"/>
          <p:cNvSpPr txBox="1"/>
          <p:nvPr/>
        </p:nvSpPr>
        <p:spPr>
          <a:xfrm>
            <a:off x="8029800" y="3682080"/>
            <a:ext cx="3533040" cy="1896840"/>
          </a:xfrm>
          <a:prstGeom prst="rect">
            <a:avLst/>
          </a:prstGeom>
          <a:noFill/>
          <a:ln>
            <a:noFill/>
          </a:ln>
        </p:spPr>
        <p:txBody>
          <a:bodyPr lIns="0" rIns="0" tIns="0" bIns="0">
            <a:normAutofit/>
          </a:bodyPr>
          <a:p>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7" name="TextShape 1"/>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
        <p:nvSpPr>
          <p:cNvPr id="1018" name="TextShape 2"/>
          <p:cNvSpPr txBox="1"/>
          <p:nvPr/>
        </p:nvSpPr>
        <p:spPr>
          <a:xfrm>
            <a:off x="609480" y="1604520"/>
            <a:ext cx="3533040" cy="1896840"/>
          </a:xfrm>
          <a:prstGeom prst="rect">
            <a:avLst/>
          </a:prstGeom>
          <a:noFill/>
          <a:ln>
            <a:noFill/>
          </a:ln>
        </p:spPr>
        <p:txBody>
          <a:bodyPr lIns="0" rIns="0" tIns="0" bIns="0">
            <a:normAutofit/>
          </a:bodyPr>
          <a:p>
            <a:endParaRPr b="0" lang="en-US" sz="3200" spc="-1" strike="noStrike">
              <a:latin typeface="Arial"/>
            </a:endParaRPr>
          </a:p>
        </p:txBody>
      </p:sp>
      <p:sp>
        <p:nvSpPr>
          <p:cNvPr id="1019" name="TextShape 3"/>
          <p:cNvSpPr txBox="1"/>
          <p:nvPr/>
        </p:nvSpPr>
        <p:spPr>
          <a:xfrm>
            <a:off x="4319640" y="1604520"/>
            <a:ext cx="3533040" cy="1896840"/>
          </a:xfrm>
          <a:prstGeom prst="rect">
            <a:avLst/>
          </a:prstGeom>
          <a:noFill/>
          <a:ln>
            <a:noFill/>
          </a:ln>
        </p:spPr>
        <p:txBody>
          <a:bodyPr lIns="0" rIns="0" tIns="0" bIns="0">
            <a:normAutofit/>
          </a:bodyPr>
          <a:p>
            <a:endParaRPr b="0" lang="en-US" sz="3200" spc="-1" strike="noStrike">
              <a:latin typeface="Arial"/>
            </a:endParaRPr>
          </a:p>
        </p:txBody>
      </p:sp>
      <p:sp>
        <p:nvSpPr>
          <p:cNvPr id="1020" name="TextShape 4"/>
          <p:cNvSpPr txBox="1"/>
          <p:nvPr/>
        </p:nvSpPr>
        <p:spPr>
          <a:xfrm>
            <a:off x="8029800" y="1604520"/>
            <a:ext cx="3533040" cy="1896840"/>
          </a:xfrm>
          <a:prstGeom prst="rect">
            <a:avLst/>
          </a:prstGeom>
          <a:noFill/>
          <a:ln>
            <a:noFill/>
          </a:ln>
        </p:spPr>
        <p:txBody>
          <a:bodyPr lIns="0" rIns="0" tIns="0" bIns="0">
            <a:normAutofit/>
          </a:bodyPr>
          <a:p>
            <a:endParaRPr b="0" lang="en-US" sz="3200" spc="-1" strike="noStrike">
              <a:latin typeface="Arial"/>
            </a:endParaRPr>
          </a:p>
        </p:txBody>
      </p:sp>
      <p:sp>
        <p:nvSpPr>
          <p:cNvPr id="1021" name="TextShape 5"/>
          <p:cNvSpPr txBox="1"/>
          <p:nvPr/>
        </p:nvSpPr>
        <p:spPr>
          <a:xfrm>
            <a:off x="609480" y="3682080"/>
            <a:ext cx="3533040" cy="1896840"/>
          </a:xfrm>
          <a:prstGeom prst="rect">
            <a:avLst/>
          </a:prstGeom>
          <a:noFill/>
          <a:ln>
            <a:noFill/>
          </a:ln>
        </p:spPr>
        <p:txBody>
          <a:bodyPr lIns="0" rIns="0" tIns="0" bIns="0">
            <a:normAutofit/>
          </a:bodyPr>
          <a:p>
            <a:endParaRPr b="0" lang="en-US" sz="3200" spc="-1" strike="noStrike">
              <a:latin typeface="Arial"/>
            </a:endParaRPr>
          </a:p>
        </p:txBody>
      </p:sp>
      <p:sp>
        <p:nvSpPr>
          <p:cNvPr id="1022" name="TextShape 6"/>
          <p:cNvSpPr txBox="1"/>
          <p:nvPr/>
        </p:nvSpPr>
        <p:spPr>
          <a:xfrm>
            <a:off x="4319640" y="3682080"/>
            <a:ext cx="3533040" cy="1896840"/>
          </a:xfrm>
          <a:prstGeom prst="rect">
            <a:avLst/>
          </a:prstGeom>
          <a:noFill/>
          <a:ln>
            <a:noFill/>
          </a:ln>
        </p:spPr>
        <p:txBody>
          <a:bodyPr lIns="0" rIns="0" tIns="0" bIns="0">
            <a:normAutofit/>
          </a:bodyPr>
          <a:p>
            <a:endParaRPr b="0" lang="en-US" sz="3200" spc="-1" strike="noStrike">
              <a:latin typeface="Arial"/>
            </a:endParaRPr>
          </a:p>
        </p:txBody>
      </p:sp>
      <p:sp>
        <p:nvSpPr>
          <p:cNvPr id="1023" name="TextShape 7"/>
          <p:cNvSpPr txBox="1"/>
          <p:nvPr/>
        </p:nvSpPr>
        <p:spPr>
          <a:xfrm>
            <a:off x="8029800" y="3682080"/>
            <a:ext cx="3533040" cy="1896840"/>
          </a:xfrm>
          <a:prstGeom prst="rect">
            <a:avLst/>
          </a:prstGeom>
          <a:noFill/>
          <a:ln>
            <a:noFill/>
          </a:ln>
        </p:spPr>
        <p:txBody>
          <a:bodyPr lIns="0" rIns="0" tIns="0" bIns="0">
            <a:normAutofit/>
          </a:bodyPr>
          <a:p>
            <a:endParaRPr b="0" lang="en-US" sz="3200" spc="-1" strike="noStrike">
              <a:latin typeface="Arial"/>
            </a:endParaRPr>
          </a:p>
        </p:txBody>
      </p:sp>
      <p:pic>
        <p:nvPicPr>
          <p:cNvPr id="1024" name="" descr=""/>
          <p:cNvPicPr/>
          <p:nvPr/>
        </p:nvPicPr>
        <p:blipFill>
          <a:blip r:embed="rId1"/>
          <a:stretch/>
        </p:blipFill>
        <p:spPr>
          <a:xfrm>
            <a:off x="689040" y="2385720"/>
            <a:ext cx="10858320" cy="385740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25"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Sets can’t be created from tableau online</a:t>
            </a:r>
            <a:endParaRPr b="0" lang="en-US" sz="4400" spc="-1" strike="noStrike">
              <a:latin typeface="Arial"/>
            </a:endParaRPr>
          </a:p>
        </p:txBody>
      </p:sp>
      <p:sp>
        <p:nvSpPr>
          <p:cNvPr id="1026" name="CustomShape 2"/>
          <p:cNvSpPr/>
          <p:nvPr/>
        </p:nvSpPr>
        <p:spPr>
          <a:xfrm>
            <a:off x="1006200" y="2011680"/>
            <a:ext cx="10970280" cy="397512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Dialog box not appearing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27" name="CustomShape 1"/>
          <p:cNvSpPr/>
          <p:nvPr/>
        </p:nvSpPr>
        <p:spPr>
          <a:xfrm>
            <a:off x="609480" y="273600"/>
            <a:ext cx="10969560" cy="1141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Possible errata</a:t>
            </a:r>
            <a:endParaRPr b="0" lang="en-US" sz="4400" spc="-1" strike="noStrike">
              <a:latin typeface="Arial"/>
            </a:endParaRPr>
          </a:p>
        </p:txBody>
      </p:sp>
      <p:pic>
        <p:nvPicPr>
          <p:cNvPr id="1028" name="" descr=""/>
          <p:cNvPicPr/>
          <p:nvPr/>
        </p:nvPicPr>
        <p:blipFill>
          <a:blip r:embed="rId1"/>
          <a:stretch/>
        </p:blipFill>
        <p:spPr>
          <a:xfrm>
            <a:off x="609120" y="2087280"/>
            <a:ext cx="5352120" cy="3009240"/>
          </a:xfrm>
          <a:prstGeom prst="rect">
            <a:avLst/>
          </a:prstGeom>
          <a:ln>
            <a:noFill/>
          </a:ln>
        </p:spPr>
      </p:pic>
      <p:sp>
        <p:nvSpPr>
          <p:cNvPr id="1029" name="CustomShape 2"/>
          <p:cNvSpPr/>
          <p:nvPr/>
        </p:nvSpPr>
        <p:spPr>
          <a:xfrm>
            <a:off x="6231960" y="1604520"/>
            <a:ext cx="5352120" cy="397512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I think Last answer should not be marked. In solution, it is marked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seaborn</a:t>
            </a:r>
            <a:endParaRPr b="0" lang="en-US" sz="4000" spc="-1" strike="noStrike">
              <a:latin typeface="Arial"/>
            </a:endParaRPr>
          </a:p>
        </p:txBody>
      </p:sp>
      <p:sp>
        <p:nvSpPr>
          <p:cNvPr id="1031" name="CustomShape 2"/>
          <p:cNvSpPr/>
          <p:nvPr/>
        </p:nvSpPr>
        <p:spPr>
          <a:xfrm>
            <a:off x="1202760" y="2011680"/>
            <a:ext cx="9782640" cy="4204800"/>
          </a:xfrm>
          <a:prstGeom prst="rect">
            <a:avLst/>
          </a:prstGeom>
          <a:noFill/>
          <a:ln>
            <a:noFill/>
          </a:ln>
        </p:spPr>
        <p:style>
          <a:lnRef idx="0"/>
          <a:fillRef idx="0"/>
          <a:effectRef idx="0"/>
          <a:fontRef idx="minor"/>
        </p:style>
      </p:sp>
      <p:pic>
        <p:nvPicPr>
          <p:cNvPr id="1032" name="Picture 3" descr=""/>
          <p:cNvPicPr/>
          <p:nvPr/>
        </p:nvPicPr>
        <p:blipFill>
          <a:blip r:embed="rId1"/>
          <a:stretch/>
        </p:blipFill>
        <p:spPr>
          <a:xfrm>
            <a:off x="141840" y="2011680"/>
            <a:ext cx="6676560" cy="3380400"/>
          </a:xfrm>
          <a:prstGeom prst="rect">
            <a:avLst/>
          </a:prstGeom>
          <a:ln>
            <a:noFill/>
          </a:ln>
        </p:spPr>
      </p:pic>
      <p:pic>
        <p:nvPicPr>
          <p:cNvPr id="1033" name="Picture 5" descr=""/>
          <p:cNvPicPr/>
          <p:nvPr/>
        </p:nvPicPr>
        <p:blipFill>
          <a:blip r:embed="rId2"/>
          <a:stretch/>
        </p:blipFill>
        <p:spPr>
          <a:xfrm>
            <a:off x="7070040" y="274680"/>
            <a:ext cx="3210480" cy="2950200"/>
          </a:xfrm>
          <a:prstGeom prst="rect">
            <a:avLst/>
          </a:prstGeom>
          <a:ln>
            <a:noFill/>
          </a:ln>
        </p:spPr>
      </p:pic>
      <p:pic>
        <p:nvPicPr>
          <p:cNvPr id="1034" name="Picture 6" descr=""/>
          <p:cNvPicPr/>
          <p:nvPr/>
        </p:nvPicPr>
        <p:blipFill>
          <a:blip r:embed="rId3"/>
          <a:stretch/>
        </p:blipFill>
        <p:spPr>
          <a:xfrm>
            <a:off x="7070040" y="3379320"/>
            <a:ext cx="3210480" cy="3447000"/>
          </a:xfrm>
          <a:prstGeom prst="rect">
            <a:avLst/>
          </a:prstGeom>
          <a:ln>
            <a:noFill/>
          </a:ln>
        </p:spPr>
      </p:pic>
      <p:sp>
        <p:nvSpPr>
          <p:cNvPr id="1035" name="CustomShape 3"/>
          <p:cNvSpPr/>
          <p:nvPr/>
        </p:nvSpPr>
        <p:spPr>
          <a:xfrm>
            <a:off x="-77760" y="6254640"/>
            <a:ext cx="2002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Is it different?</a:t>
            </a:r>
            <a:endParaRPr b="0" lang="en-US" sz="1800" spc="-1" strike="noStrike">
              <a:latin typeface="Arial"/>
            </a:endParaRPr>
          </a:p>
        </p:txBody>
      </p:sp>
      <p:sp>
        <p:nvSpPr>
          <p:cNvPr id="1036" name="CustomShape 4"/>
          <p:cNvSpPr/>
          <p:nvPr/>
        </p:nvSpPr>
        <p:spPr>
          <a:xfrm>
            <a:off x="1692720" y="6254640"/>
            <a:ext cx="5788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u="sng">
                <a:solidFill>
                  <a:srgbClr val="6eac1c"/>
                </a:solidFill>
                <a:uFillTx/>
                <a:latin typeface="Corbel"/>
                <a:ea typeface="DejaVu Sans"/>
                <a:hlinkClick r:id="rId4"/>
              </a:rPr>
              <a:t>https://</a:t>
            </a:r>
            <a:r>
              <a:rPr b="1" lang="en-US" sz="1800" spc="-1" strike="noStrike" u="sng">
                <a:solidFill>
                  <a:srgbClr val="6eac1c"/>
                </a:solidFill>
                <a:uFillTx/>
                <a:latin typeface="Corbel"/>
                <a:ea typeface="DejaVu Sans"/>
                <a:hlinkClick r:id="rId5"/>
              </a:rPr>
              <a:t>seaborn.pydata.org/whatsnew.html</a:t>
            </a:r>
            <a:r>
              <a:rPr b="1" lang="en-US" sz="1800" spc="-1" strike="noStrike">
                <a:solidFill>
                  <a:srgbClr val="ffffff"/>
                </a:solidFill>
                <a:latin typeface="Corbe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Scatter plot repo</a:t>
            </a:r>
            <a:endParaRPr b="0" lang="en-US" sz="4000" spc="-1" strike="noStrike">
              <a:latin typeface="Arial"/>
            </a:endParaRPr>
          </a:p>
        </p:txBody>
      </p:sp>
      <p:sp>
        <p:nvSpPr>
          <p:cNvPr id="1038" name="CustomShape 2"/>
          <p:cNvSpPr/>
          <p:nvPr/>
        </p:nvSpPr>
        <p:spPr>
          <a:xfrm>
            <a:off x="1202760" y="2011680"/>
            <a:ext cx="9782640" cy="4204800"/>
          </a:xfrm>
          <a:prstGeom prst="rect">
            <a:avLst/>
          </a:prstGeom>
          <a:noFill/>
          <a:ln>
            <a:noFill/>
          </a:ln>
        </p:spPr>
        <p:style>
          <a:lnRef idx="0"/>
          <a:fillRef idx="0"/>
          <a:effectRef idx="0"/>
          <a:fontRef idx="minor"/>
        </p:style>
      </p:sp>
      <p:pic>
        <p:nvPicPr>
          <p:cNvPr id="1039" name="Picture 3" descr=""/>
          <p:cNvPicPr/>
          <p:nvPr/>
        </p:nvPicPr>
        <p:blipFill>
          <a:blip r:embed="rId1"/>
          <a:stretch/>
        </p:blipFill>
        <p:spPr>
          <a:xfrm>
            <a:off x="3986640" y="2025360"/>
            <a:ext cx="4217040" cy="280584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facetgrid</a:t>
            </a:r>
            <a:endParaRPr b="0" lang="en-US" sz="4000" spc="-1" strike="noStrike">
              <a:latin typeface="Arial"/>
            </a:endParaRPr>
          </a:p>
        </p:txBody>
      </p:sp>
      <p:sp>
        <p:nvSpPr>
          <p:cNvPr id="1041" name="CustomShape 2"/>
          <p:cNvSpPr/>
          <p:nvPr/>
        </p:nvSpPr>
        <p:spPr>
          <a:xfrm>
            <a:off x="1202760" y="2011680"/>
            <a:ext cx="9782640" cy="4204800"/>
          </a:xfrm>
          <a:prstGeom prst="rect">
            <a:avLst/>
          </a:prstGeom>
          <a:noFill/>
          <a:ln>
            <a:noFill/>
          </a:ln>
        </p:spPr>
        <p:style>
          <a:lnRef idx="0"/>
          <a:fillRef idx="0"/>
          <a:effectRef idx="0"/>
          <a:fontRef idx="minor"/>
        </p:style>
      </p:sp>
      <p:pic>
        <p:nvPicPr>
          <p:cNvPr id="1042" name="Picture 3" descr=""/>
          <p:cNvPicPr/>
          <p:nvPr/>
        </p:nvPicPr>
        <p:blipFill>
          <a:blip r:embed="rId1"/>
          <a:stretch/>
        </p:blipFill>
        <p:spPr>
          <a:xfrm>
            <a:off x="7578000" y="2011680"/>
            <a:ext cx="4409280" cy="4552200"/>
          </a:xfrm>
          <a:prstGeom prst="rect">
            <a:avLst/>
          </a:prstGeom>
          <a:ln>
            <a:noFill/>
          </a:ln>
        </p:spPr>
      </p:pic>
      <p:pic>
        <p:nvPicPr>
          <p:cNvPr id="1043" name="Picture 4" descr=""/>
          <p:cNvPicPr/>
          <p:nvPr/>
        </p:nvPicPr>
        <p:blipFill>
          <a:blip r:embed="rId2"/>
          <a:stretch/>
        </p:blipFill>
        <p:spPr>
          <a:xfrm>
            <a:off x="488880" y="2011680"/>
            <a:ext cx="6085800" cy="293256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facetgrid repo</a:t>
            </a:r>
            <a:endParaRPr b="0" lang="en-US" sz="4000" spc="-1" strike="noStrike">
              <a:latin typeface="Arial"/>
            </a:endParaRPr>
          </a:p>
        </p:txBody>
      </p:sp>
      <p:sp>
        <p:nvSpPr>
          <p:cNvPr id="1045" name="CustomShape 2"/>
          <p:cNvSpPr/>
          <p:nvPr/>
        </p:nvSpPr>
        <p:spPr>
          <a:xfrm>
            <a:off x="1202760" y="2011680"/>
            <a:ext cx="9782640" cy="4204800"/>
          </a:xfrm>
          <a:prstGeom prst="rect">
            <a:avLst/>
          </a:prstGeom>
          <a:noFill/>
          <a:ln>
            <a:noFill/>
          </a:ln>
        </p:spPr>
        <p:style>
          <a:lnRef idx="0"/>
          <a:fillRef idx="0"/>
          <a:effectRef idx="0"/>
          <a:fontRef idx="minor"/>
        </p:style>
      </p:sp>
      <p:pic>
        <p:nvPicPr>
          <p:cNvPr id="1046" name="Picture 4" descr=""/>
          <p:cNvPicPr/>
          <p:nvPr/>
        </p:nvPicPr>
        <p:blipFill>
          <a:blip r:embed="rId1"/>
          <a:stretch/>
        </p:blipFill>
        <p:spPr>
          <a:xfrm>
            <a:off x="3986640" y="2025360"/>
            <a:ext cx="4217040" cy="280584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Discuss how to choose palette?</a:t>
            </a:r>
            <a:endParaRPr b="0" lang="en-US" sz="4000" spc="-1" strike="noStrike">
              <a:latin typeface="Arial"/>
            </a:endParaRPr>
          </a:p>
        </p:txBody>
      </p:sp>
      <p:sp>
        <p:nvSpPr>
          <p:cNvPr id="1048" name="CustomShape 2"/>
          <p:cNvSpPr/>
          <p:nvPr/>
        </p:nvSpPr>
        <p:spPr>
          <a:xfrm>
            <a:off x="1202760" y="2011680"/>
            <a:ext cx="9782640" cy="4204800"/>
          </a:xfrm>
          <a:prstGeom prst="rect">
            <a:avLst/>
          </a:prstGeom>
          <a:noFill/>
          <a:ln>
            <a:noFill/>
          </a:ln>
        </p:spPr>
        <p:style>
          <a:lnRef idx="0"/>
          <a:fillRef idx="0"/>
          <a:effectRef idx="0"/>
          <a:fontRef idx="minor"/>
        </p:style>
      </p:sp>
      <p:pic>
        <p:nvPicPr>
          <p:cNvPr id="1049" name="Picture 4" descr=""/>
          <p:cNvPicPr/>
          <p:nvPr/>
        </p:nvPicPr>
        <p:blipFill>
          <a:blip r:embed="rId1"/>
          <a:stretch/>
        </p:blipFill>
        <p:spPr>
          <a:xfrm>
            <a:off x="321840" y="1792800"/>
            <a:ext cx="8791200" cy="3456720"/>
          </a:xfrm>
          <a:prstGeom prst="rect">
            <a:avLst/>
          </a:prstGeom>
          <a:ln>
            <a:noFill/>
          </a:ln>
        </p:spPr>
      </p:pic>
      <p:pic>
        <p:nvPicPr>
          <p:cNvPr id="1050" name="Picture 3" descr=""/>
          <p:cNvPicPr/>
          <p:nvPr/>
        </p:nvPicPr>
        <p:blipFill>
          <a:blip r:embed="rId2"/>
          <a:stretch/>
        </p:blipFill>
        <p:spPr>
          <a:xfrm>
            <a:off x="6094800" y="1923840"/>
            <a:ext cx="6038280" cy="1256040"/>
          </a:xfrm>
          <a:prstGeom prst="rect">
            <a:avLst/>
          </a:prstGeom>
          <a:ln>
            <a:noFill/>
          </a:ln>
        </p:spPr>
      </p:pic>
      <p:sp>
        <p:nvSpPr>
          <p:cNvPr id="1051" name="CustomShape 3"/>
          <p:cNvSpPr/>
          <p:nvPr/>
        </p:nvSpPr>
        <p:spPr>
          <a:xfrm>
            <a:off x="6577920" y="5743080"/>
            <a:ext cx="4195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When to choose each of these?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3" name="" descr=""/>
          <p:cNvPicPr/>
          <p:nvPr/>
        </p:nvPicPr>
        <p:blipFill>
          <a:blip r:embed="rId1"/>
          <a:stretch/>
        </p:blipFill>
        <p:spPr>
          <a:xfrm>
            <a:off x="2289960" y="2011320"/>
            <a:ext cx="7607880" cy="4204800"/>
          </a:xfrm>
          <a:prstGeom prst="rect">
            <a:avLst/>
          </a:prstGeom>
          <a:ln>
            <a:noFill/>
          </a:ln>
        </p:spPr>
      </p:pic>
      <p:sp>
        <p:nvSpPr>
          <p:cNvPr id="814" name="CustomShape 1"/>
          <p:cNvSpPr/>
          <p:nvPr/>
        </p:nvSpPr>
        <p:spPr>
          <a:xfrm>
            <a:off x="1202760" y="284040"/>
            <a:ext cx="9782640" cy="15073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Vary hue to distinguish categories</a:t>
            </a:r>
            <a:endParaRPr b="0" lang="en-US" sz="4000" spc="-1" strike="noStrike">
              <a:latin typeface="Arial"/>
            </a:endParaRPr>
          </a:p>
        </p:txBody>
      </p:sp>
      <p:sp>
        <p:nvSpPr>
          <p:cNvPr id="1053" name="CustomShape 2"/>
          <p:cNvSpPr/>
          <p:nvPr/>
        </p:nvSpPr>
        <p:spPr>
          <a:xfrm>
            <a:off x="1202760" y="2011680"/>
            <a:ext cx="9782640" cy="4204800"/>
          </a:xfrm>
          <a:prstGeom prst="rect">
            <a:avLst/>
          </a:prstGeom>
          <a:noFill/>
          <a:ln>
            <a:noFill/>
          </a:ln>
        </p:spPr>
        <p:style>
          <a:lnRef idx="0"/>
          <a:fillRef idx="0"/>
          <a:effectRef idx="0"/>
          <a:fontRef idx="minor"/>
        </p:style>
      </p:sp>
      <p:pic>
        <p:nvPicPr>
          <p:cNvPr id="1054" name="Picture 3" descr=""/>
          <p:cNvPicPr/>
          <p:nvPr/>
        </p:nvPicPr>
        <p:blipFill>
          <a:blip r:embed="rId1"/>
          <a:stretch/>
        </p:blipFill>
        <p:spPr>
          <a:xfrm>
            <a:off x="2803680" y="2769480"/>
            <a:ext cx="6581160" cy="322812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Vary hue to distinguish categories</a:t>
            </a:r>
            <a:endParaRPr b="0" lang="en-US" sz="4000" spc="-1" strike="noStrike">
              <a:latin typeface="Arial"/>
            </a:endParaRPr>
          </a:p>
        </p:txBody>
      </p:sp>
      <p:sp>
        <p:nvSpPr>
          <p:cNvPr id="1056" name="CustomShape 2"/>
          <p:cNvSpPr/>
          <p:nvPr/>
        </p:nvSpPr>
        <p:spPr>
          <a:xfrm>
            <a:off x="1202760" y="2011680"/>
            <a:ext cx="9782640" cy="4204800"/>
          </a:xfrm>
          <a:prstGeom prst="rect">
            <a:avLst/>
          </a:prstGeom>
          <a:noFill/>
          <a:ln>
            <a:noFill/>
          </a:ln>
        </p:spPr>
        <p:style>
          <a:lnRef idx="0"/>
          <a:fillRef idx="0"/>
          <a:effectRef idx="0"/>
          <a:fontRef idx="minor"/>
        </p:style>
      </p:sp>
      <p:pic>
        <p:nvPicPr>
          <p:cNvPr id="1057" name="Picture 3" descr=""/>
          <p:cNvPicPr/>
          <p:nvPr/>
        </p:nvPicPr>
        <p:blipFill>
          <a:blip r:embed="rId1"/>
          <a:stretch/>
        </p:blipFill>
        <p:spPr>
          <a:xfrm>
            <a:off x="2554920" y="2504880"/>
            <a:ext cx="6552720" cy="321840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Vary luminance to represent numbers</a:t>
            </a:r>
            <a:r>
              <a:rPr b="0" lang="en-US" sz="4000" spc="-1" strike="noStrike" u="sng" cap="all">
                <a:solidFill>
                  <a:srgbClr val="6eac1c"/>
                </a:solidFill>
                <a:uFillTx/>
                <a:latin typeface="Corbel"/>
                <a:ea typeface="DejaVu Sans"/>
                <a:hlinkClick r:id="rId1"/>
              </a:rPr>
              <a:t>¶</a:t>
            </a:r>
            <a:endParaRPr b="0" lang="en-US" sz="4000" spc="-1" strike="noStrike">
              <a:latin typeface="Arial"/>
            </a:endParaRPr>
          </a:p>
        </p:txBody>
      </p:sp>
      <p:sp>
        <p:nvSpPr>
          <p:cNvPr id="1059" name="CustomShape 2"/>
          <p:cNvSpPr/>
          <p:nvPr/>
        </p:nvSpPr>
        <p:spPr>
          <a:xfrm>
            <a:off x="1202760" y="2011680"/>
            <a:ext cx="9782640" cy="4204800"/>
          </a:xfrm>
          <a:prstGeom prst="rect">
            <a:avLst/>
          </a:prstGeom>
          <a:noFill/>
          <a:ln>
            <a:noFill/>
          </a:ln>
        </p:spPr>
        <p:style>
          <a:lnRef idx="0"/>
          <a:fillRef idx="0"/>
          <a:effectRef idx="0"/>
          <a:fontRef idx="minor"/>
        </p:style>
      </p:sp>
      <p:pic>
        <p:nvPicPr>
          <p:cNvPr id="1060" name="Picture 3" descr=""/>
          <p:cNvPicPr/>
          <p:nvPr/>
        </p:nvPicPr>
        <p:blipFill>
          <a:blip r:embed="rId2"/>
          <a:stretch/>
        </p:blipFill>
        <p:spPr>
          <a:xfrm>
            <a:off x="2479680" y="2417040"/>
            <a:ext cx="7229160" cy="398052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choose color palettes?</a:t>
            </a:r>
            <a:endParaRPr b="0" lang="en-US" sz="4000" spc="-1" strike="noStrike">
              <a:latin typeface="Arial"/>
            </a:endParaRPr>
          </a:p>
        </p:txBody>
      </p:sp>
      <p:sp>
        <p:nvSpPr>
          <p:cNvPr id="1062"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qualitative palettes</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sequential palettes</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diverging palettes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Qualitative color palettes</a:t>
            </a:r>
            <a:endParaRPr b="0" lang="en-US" sz="4000" spc="-1" strike="noStrike">
              <a:latin typeface="Arial"/>
            </a:endParaRPr>
          </a:p>
        </p:txBody>
      </p:sp>
      <p:sp>
        <p:nvSpPr>
          <p:cNvPr id="1064" name="CustomShape 2"/>
          <p:cNvSpPr/>
          <p:nvPr/>
        </p:nvSpPr>
        <p:spPr>
          <a:xfrm>
            <a:off x="1202760" y="2011680"/>
            <a:ext cx="9782640" cy="4204800"/>
          </a:xfrm>
          <a:prstGeom prst="rect">
            <a:avLst/>
          </a:prstGeom>
          <a:noFill/>
          <a:ln>
            <a:noFill/>
          </a:ln>
        </p:spPr>
        <p:style>
          <a:lnRef idx="0"/>
          <a:fillRef idx="0"/>
          <a:effectRef idx="0"/>
          <a:fontRef idx="minor"/>
        </p:style>
      </p:sp>
      <p:pic>
        <p:nvPicPr>
          <p:cNvPr id="1065" name="Picture 3" descr=""/>
          <p:cNvPicPr/>
          <p:nvPr/>
        </p:nvPicPr>
        <p:blipFill>
          <a:blip r:embed="rId1"/>
          <a:stretch/>
        </p:blipFill>
        <p:spPr>
          <a:xfrm>
            <a:off x="903240" y="2011680"/>
            <a:ext cx="6076440" cy="1313280"/>
          </a:xfrm>
          <a:prstGeom prst="rect">
            <a:avLst/>
          </a:prstGeom>
          <a:ln>
            <a:noFill/>
          </a:ln>
        </p:spPr>
      </p:pic>
      <p:pic>
        <p:nvPicPr>
          <p:cNvPr id="1066" name="Picture 4" descr=""/>
          <p:cNvPicPr/>
          <p:nvPr/>
        </p:nvPicPr>
        <p:blipFill>
          <a:blip r:embed="rId2"/>
          <a:stretch/>
        </p:blipFill>
        <p:spPr>
          <a:xfrm>
            <a:off x="903240" y="3635640"/>
            <a:ext cx="4968000" cy="1370520"/>
          </a:xfrm>
          <a:prstGeom prst="rect">
            <a:avLst/>
          </a:prstGeom>
          <a:ln>
            <a:noFill/>
          </a:ln>
        </p:spPr>
      </p:pic>
      <p:pic>
        <p:nvPicPr>
          <p:cNvPr id="1067" name="Picture 5" descr=""/>
          <p:cNvPicPr/>
          <p:nvPr/>
        </p:nvPicPr>
        <p:blipFill>
          <a:blip r:embed="rId3"/>
          <a:stretch/>
        </p:blipFill>
        <p:spPr>
          <a:xfrm>
            <a:off x="903240" y="5166000"/>
            <a:ext cx="7095600" cy="130356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8"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Sequential color palettes</a:t>
            </a:r>
            <a:endParaRPr b="0" lang="en-US" sz="4000" spc="-1" strike="noStrike">
              <a:latin typeface="Arial"/>
            </a:endParaRPr>
          </a:p>
        </p:txBody>
      </p:sp>
      <p:sp>
        <p:nvSpPr>
          <p:cNvPr id="1069" name="CustomShape 2"/>
          <p:cNvSpPr/>
          <p:nvPr/>
        </p:nvSpPr>
        <p:spPr>
          <a:xfrm>
            <a:off x="1202760" y="2011680"/>
            <a:ext cx="9782640" cy="44485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lines and points?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Heatmaps? </a:t>
            </a:r>
            <a:endParaRPr b="0" lang="en-US" sz="2200" spc="-1" strike="noStrike">
              <a:latin typeface="Arial"/>
            </a:endParaRPr>
          </a:p>
        </p:txBody>
      </p:sp>
      <p:pic>
        <p:nvPicPr>
          <p:cNvPr id="1070" name="Picture 3" descr=""/>
          <p:cNvPicPr/>
          <p:nvPr/>
        </p:nvPicPr>
        <p:blipFill>
          <a:blip r:embed="rId1"/>
          <a:stretch/>
        </p:blipFill>
        <p:spPr>
          <a:xfrm>
            <a:off x="1202760" y="2011680"/>
            <a:ext cx="4313880" cy="1236960"/>
          </a:xfrm>
          <a:prstGeom prst="rect">
            <a:avLst/>
          </a:prstGeom>
          <a:ln>
            <a:noFill/>
          </a:ln>
        </p:spPr>
      </p:pic>
      <p:pic>
        <p:nvPicPr>
          <p:cNvPr id="1071" name="Picture 4" descr=""/>
          <p:cNvPicPr/>
          <p:nvPr/>
        </p:nvPicPr>
        <p:blipFill>
          <a:blip r:embed="rId2"/>
          <a:stretch/>
        </p:blipFill>
        <p:spPr>
          <a:xfrm>
            <a:off x="1202760" y="4091040"/>
            <a:ext cx="4437720" cy="1284480"/>
          </a:xfrm>
          <a:prstGeom prst="rect">
            <a:avLst/>
          </a:prstGeom>
          <a:ln>
            <a:noFill/>
          </a:ln>
        </p:spPr>
      </p:pic>
      <p:pic>
        <p:nvPicPr>
          <p:cNvPr id="1072" name="Picture 5" descr=""/>
          <p:cNvPicPr/>
          <p:nvPr/>
        </p:nvPicPr>
        <p:blipFill>
          <a:blip r:embed="rId3"/>
          <a:stretch/>
        </p:blipFill>
        <p:spPr>
          <a:xfrm>
            <a:off x="7408080" y="2011680"/>
            <a:ext cx="4323600" cy="1236960"/>
          </a:xfrm>
          <a:prstGeom prst="rect">
            <a:avLst/>
          </a:prstGeom>
          <a:ln>
            <a:noFill/>
          </a:ln>
        </p:spPr>
      </p:pic>
      <p:pic>
        <p:nvPicPr>
          <p:cNvPr id="1073" name="Picture 6" descr=""/>
          <p:cNvPicPr/>
          <p:nvPr/>
        </p:nvPicPr>
        <p:blipFill>
          <a:blip r:embed="rId4"/>
          <a:stretch/>
        </p:blipFill>
        <p:spPr>
          <a:xfrm>
            <a:off x="7408080" y="4107600"/>
            <a:ext cx="4352040" cy="125136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4"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Matplotlib – and reverse!</a:t>
            </a:r>
            <a:endParaRPr b="0" lang="en-US" sz="4000" spc="-1" strike="noStrike">
              <a:latin typeface="Arial"/>
            </a:endParaRPr>
          </a:p>
        </p:txBody>
      </p:sp>
      <p:sp>
        <p:nvSpPr>
          <p:cNvPr id="1075" name="CustomShape 2"/>
          <p:cNvSpPr/>
          <p:nvPr/>
        </p:nvSpPr>
        <p:spPr>
          <a:xfrm>
            <a:off x="1202760" y="2011680"/>
            <a:ext cx="9782640" cy="4204800"/>
          </a:xfrm>
          <a:prstGeom prst="rect">
            <a:avLst/>
          </a:prstGeom>
          <a:noFill/>
          <a:ln>
            <a:noFill/>
          </a:ln>
        </p:spPr>
        <p:style>
          <a:lnRef idx="0"/>
          <a:fillRef idx="0"/>
          <a:effectRef idx="0"/>
          <a:fontRef idx="minor"/>
        </p:style>
      </p:sp>
      <p:pic>
        <p:nvPicPr>
          <p:cNvPr id="1076" name="Picture 3" descr=""/>
          <p:cNvPicPr/>
          <p:nvPr/>
        </p:nvPicPr>
        <p:blipFill>
          <a:blip r:embed="rId1"/>
          <a:stretch/>
        </p:blipFill>
        <p:spPr>
          <a:xfrm>
            <a:off x="1712880" y="2866680"/>
            <a:ext cx="4380840" cy="1246680"/>
          </a:xfrm>
          <a:prstGeom prst="rect">
            <a:avLst/>
          </a:prstGeom>
          <a:ln>
            <a:noFill/>
          </a:ln>
        </p:spPr>
      </p:pic>
      <p:pic>
        <p:nvPicPr>
          <p:cNvPr id="1077" name="Picture 4" descr=""/>
          <p:cNvPicPr/>
          <p:nvPr/>
        </p:nvPicPr>
        <p:blipFill>
          <a:blip r:embed="rId2"/>
          <a:stretch/>
        </p:blipFill>
        <p:spPr>
          <a:xfrm>
            <a:off x="1722240" y="4537800"/>
            <a:ext cx="4361760" cy="125604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Sequential Color Brewer palettes</a:t>
            </a:r>
            <a:endParaRPr b="0" lang="en-US" sz="4000" spc="-1" strike="noStrike">
              <a:latin typeface="Arial"/>
            </a:endParaRPr>
          </a:p>
        </p:txBody>
      </p:sp>
      <p:sp>
        <p:nvSpPr>
          <p:cNvPr id="1079" name="CustomShape 2"/>
          <p:cNvSpPr/>
          <p:nvPr/>
        </p:nvSpPr>
        <p:spPr>
          <a:xfrm>
            <a:off x="1202760" y="2011680"/>
            <a:ext cx="9782640" cy="4204800"/>
          </a:xfrm>
          <a:prstGeom prst="rect">
            <a:avLst/>
          </a:prstGeom>
          <a:noFill/>
          <a:ln>
            <a:noFill/>
          </a:ln>
        </p:spPr>
        <p:style>
          <a:lnRef idx="0"/>
          <a:fillRef idx="0"/>
          <a:effectRef idx="0"/>
          <a:fontRef idx="minor"/>
        </p:style>
      </p:sp>
      <p:pic>
        <p:nvPicPr>
          <p:cNvPr id="1080" name="Picture 4" descr=""/>
          <p:cNvPicPr/>
          <p:nvPr/>
        </p:nvPicPr>
        <p:blipFill>
          <a:blip r:embed="rId1"/>
          <a:stretch/>
        </p:blipFill>
        <p:spPr>
          <a:xfrm>
            <a:off x="3766680" y="1947600"/>
            <a:ext cx="4656960" cy="296136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Diverging color palettes</a:t>
            </a:r>
            <a:endParaRPr b="0" lang="en-US" sz="4000" spc="-1" strike="noStrike">
              <a:latin typeface="Arial"/>
            </a:endParaRPr>
          </a:p>
        </p:txBody>
      </p:sp>
      <p:sp>
        <p:nvSpPr>
          <p:cNvPr id="1082"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When to use?</a:t>
            </a:r>
            <a:endParaRPr b="0" lang="en-US" sz="2200" spc="-1" strike="noStrike">
              <a:latin typeface="Arial"/>
            </a:endParaRPr>
          </a:p>
        </p:txBody>
      </p:sp>
      <p:pic>
        <p:nvPicPr>
          <p:cNvPr id="1083" name="Picture 3" descr=""/>
          <p:cNvPicPr/>
          <p:nvPr/>
        </p:nvPicPr>
        <p:blipFill>
          <a:blip r:embed="rId1"/>
          <a:stretch/>
        </p:blipFill>
        <p:spPr>
          <a:xfrm>
            <a:off x="3386160" y="2204640"/>
            <a:ext cx="5416200" cy="334152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Diverging palettes</a:t>
            </a:r>
            <a:endParaRPr b="0" lang="en-US" sz="4000" spc="-1" strike="noStrike">
              <a:latin typeface="Arial"/>
            </a:endParaRPr>
          </a:p>
        </p:txBody>
      </p:sp>
      <p:sp>
        <p:nvSpPr>
          <p:cNvPr id="1085" name="CustomShape 2"/>
          <p:cNvSpPr/>
          <p:nvPr/>
        </p:nvSpPr>
        <p:spPr>
          <a:xfrm>
            <a:off x="1202760" y="2011680"/>
            <a:ext cx="9782640" cy="4204800"/>
          </a:xfrm>
          <a:prstGeom prst="rect">
            <a:avLst/>
          </a:prstGeom>
          <a:noFill/>
          <a:ln>
            <a:noFill/>
          </a:ln>
        </p:spPr>
        <p:style>
          <a:lnRef idx="0"/>
          <a:fillRef idx="0"/>
          <a:effectRef idx="0"/>
          <a:fontRef idx="minor"/>
        </p:style>
      </p:sp>
      <p:pic>
        <p:nvPicPr>
          <p:cNvPr id="1086" name="Picture 3" descr=""/>
          <p:cNvPicPr/>
          <p:nvPr/>
        </p:nvPicPr>
        <p:blipFill>
          <a:blip r:embed="rId1"/>
          <a:stretch/>
        </p:blipFill>
        <p:spPr>
          <a:xfrm>
            <a:off x="654120" y="2233080"/>
            <a:ext cx="5152320" cy="2227680"/>
          </a:xfrm>
          <a:prstGeom prst="rect">
            <a:avLst/>
          </a:prstGeom>
          <a:ln>
            <a:noFill/>
          </a:ln>
        </p:spPr>
      </p:pic>
      <p:pic>
        <p:nvPicPr>
          <p:cNvPr id="1087" name="Picture 4" descr=""/>
          <p:cNvPicPr/>
          <p:nvPr/>
        </p:nvPicPr>
        <p:blipFill>
          <a:blip r:embed="rId2"/>
          <a:stretch/>
        </p:blipFill>
        <p:spPr>
          <a:xfrm>
            <a:off x="6991920" y="2466720"/>
            <a:ext cx="4542480" cy="32947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5" name="" descr=""/>
          <p:cNvPicPr/>
          <p:nvPr/>
        </p:nvPicPr>
        <p:blipFill>
          <a:blip r:embed="rId1"/>
          <a:stretch/>
        </p:blipFill>
        <p:spPr>
          <a:xfrm>
            <a:off x="1202400" y="2479680"/>
            <a:ext cx="9782640" cy="3268080"/>
          </a:xfrm>
          <a:prstGeom prst="rect">
            <a:avLst/>
          </a:prstGeom>
          <a:ln>
            <a:noFill/>
          </a:ln>
        </p:spPr>
      </p:pic>
      <p:sp>
        <p:nvSpPr>
          <p:cNvPr id="816" name="CustomShape 1"/>
          <p:cNvSpPr/>
          <p:nvPr/>
        </p:nvSpPr>
        <p:spPr>
          <a:xfrm>
            <a:off x="1202760" y="284040"/>
            <a:ext cx="9782640" cy="15073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600" spc="-1" strike="noStrike">
                <a:solidFill>
                  <a:srgbClr val="ffffff"/>
                </a:solidFill>
                <a:latin typeface="Corbel"/>
                <a:ea typeface="DejaVu Sans"/>
              </a:rPr>
              <a:t>Rubric</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Can seaborn offer something here?</a:t>
            </a:r>
            <a:endParaRPr b="0" lang="en-US" sz="4000" spc="-1" strike="noStrike">
              <a:latin typeface="Arial"/>
            </a:endParaRPr>
          </a:p>
        </p:txBody>
      </p:sp>
      <p:sp>
        <p:nvSpPr>
          <p:cNvPr id="1089" name="CustomShape 2"/>
          <p:cNvSpPr/>
          <p:nvPr/>
        </p:nvSpPr>
        <p:spPr>
          <a:xfrm>
            <a:off x="1202760" y="2011680"/>
            <a:ext cx="9782640" cy="4204800"/>
          </a:xfrm>
          <a:prstGeom prst="rect">
            <a:avLst/>
          </a:prstGeom>
          <a:noFill/>
          <a:ln>
            <a:noFill/>
          </a:ln>
        </p:spPr>
        <p:style>
          <a:lnRef idx="0"/>
          <a:fillRef idx="0"/>
          <a:effectRef idx="0"/>
          <a:fontRef idx="minor"/>
        </p:style>
      </p:sp>
      <p:pic>
        <p:nvPicPr>
          <p:cNvPr id="1090" name="Picture 3" descr=""/>
          <p:cNvPicPr/>
          <p:nvPr/>
        </p:nvPicPr>
        <p:blipFill>
          <a:blip r:embed="rId1"/>
          <a:stretch/>
        </p:blipFill>
        <p:spPr>
          <a:xfrm>
            <a:off x="209520" y="2250000"/>
            <a:ext cx="7463880" cy="4406760"/>
          </a:xfrm>
          <a:prstGeom prst="rect">
            <a:avLst/>
          </a:prstGeom>
          <a:ln>
            <a:noFill/>
          </a:ln>
        </p:spPr>
      </p:pic>
      <p:sp>
        <p:nvSpPr>
          <p:cNvPr id="1091" name="CustomShape 3"/>
          <p:cNvSpPr/>
          <p:nvPr/>
        </p:nvSpPr>
        <p:spPr>
          <a:xfrm>
            <a:off x="7869240" y="3468600"/>
            <a:ext cx="378072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Also what’s the difference</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between pairgrid and pairplot?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Ofcourse </a:t>
            </a:r>
            <a:endParaRPr b="0" lang="en-US" sz="4000" spc="-1" strike="noStrike">
              <a:latin typeface="Arial"/>
            </a:endParaRPr>
          </a:p>
        </p:txBody>
      </p:sp>
      <p:sp>
        <p:nvSpPr>
          <p:cNvPr id="1093" name="CustomShape 2"/>
          <p:cNvSpPr/>
          <p:nvPr/>
        </p:nvSpPr>
        <p:spPr>
          <a:xfrm>
            <a:off x="1202760" y="2011680"/>
            <a:ext cx="9782640" cy="4204800"/>
          </a:xfrm>
          <a:prstGeom prst="rect">
            <a:avLst/>
          </a:prstGeom>
          <a:noFill/>
          <a:ln>
            <a:noFill/>
          </a:ln>
        </p:spPr>
        <p:style>
          <a:lnRef idx="0"/>
          <a:fillRef idx="0"/>
          <a:effectRef idx="0"/>
          <a:fontRef idx="minor"/>
        </p:style>
      </p:sp>
      <p:pic>
        <p:nvPicPr>
          <p:cNvPr id="1094" name="Picture 4" descr=""/>
          <p:cNvPicPr/>
          <p:nvPr/>
        </p:nvPicPr>
        <p:blipFill>
          <a:blip r:embed="rId1"/>
          <a:stretch/>
        </p:blipFill>
        <p:spPr>
          <a:xfrm>
            <a:off x="7229520" y="1968120"/>
            <a:ext cx="4960800" cy="4120920"/>
          </a:xfrm>
          <a:prstGeom prst="rect">
            <a:avLst/>
          </a:prstGeom>
          <a:ln>
            <a:noFill/>
          </a:ln>
        </p:spPr>
      </p:pic>
      <p:pic>
        <p:nvPicPr>
          <p:cNvPr id="1095" name="Picture 5" descr=""/>
          <p:cNvPicPr/>
          <p:nvPr/>
        </p:nvPicPr>
        <p:blipFill>
          <a:blip r:embed="rId2"/>
          <a:stretch/>
        </p:blipFill>
        <p:spPr>
          <a:xfrm>
            <a:off x="-82440" y="2108160"/>
            <a:ext cx="6470280" cy="384048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pairgrid repo</a:t>
            </a:r>
            <a:endParaRPr b="0" lang="en-US" sz="4000" spc="-1" strike="noStrike">
              <a:latin typeface="Arial"/>
            </a:endParaRPr>
          </a:p>
        </p:txBody>
      </p:sp>
      <p:sp>
        <p:nvSpPr>
          <p:cNvPr id="1097" name="CustomShape 2"/>
          <p:cNvSpPr/>
          <p:nvPr/>
        </p:nvSpPr>
        <p:spPr>
          <a:xfrm>
            <a:off x="1202760" y="2011680"/>
            <a:ext cx="9782640" cy="4204800"/>
          </a:xfrm>
          <a:prstGeom prst="rect">
            <a:avLst/>
          </a:prstGeom>
          <a:noFill/>
          <a:ln>
            <a:noFill/>
          </a:ln>
        </p:spPr>
        <p:style>
          <a:lnRef idx="0"/>
          <a:fillRef idx="0"/>
          <a:effectRef idx="0"/>
          <a:fontRef idx="minor"/>
        </p:style>
      </p:sp>
      <p:pic>
        <p:nvPicPr>
          <p:cNvPr id="1098" name="Picture 4_0" descr=""/>
          <p:cNvPicPr/>
          <p:nvPr/>
        </p:nvPicPr>
        <p:blipFill>
          <a:blip r:embed="rId1"/>
          <a:stretch/>
        </p:blipFill>
        <p:spPr>
          <a:xfrm>
            <a:off x="3986640" y="2025360"/>
            <a:ext cx="4217040" cy="280584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Project </a:t>
            </a:r>
            <a:endParaRPr b="0" lang="en-US" sz="4000" spc="-1" strike="noStrike">
              <a:latin typeface="Arial"/>
            </a:endParaRPr>
          </a:p>
        </p:txBody>
      </p:sp>
      <p:graphicFrame>
        <p:nvGraphicFramePr>
          <p:cNvPr id="1" name="Diagram1"/>
          <p:cNvGraphicFramePr/>
          <p:nvPr>
            <p:extLst>
              <p:ext uri="{D42A27DB-BD31-4B8C-83A1-F6EECF244321}">
                <p14:modId xmlns:p14="http://schemas.microsoft.com/office/powerpoint/2010/main" val="3648893085"/>
              </p:ext>
            </p:extLst>
          </p:nvPr>
        </p:nvGraphicFramePr>
        <p:xfrm>
          <a:off x="1203480" y="2011320"/>
          <a:ext cx="9782280" cy="4205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CustomShape 1"/>
          <p:cNvSpPr/>
          <p:nvPr/>
        </p:nvSpPr>
        <p:spPr>
          <a:xfrm>
            <a:off x="1202760" y="284040"/>
            <a:ext cx="9782640" cy="1507320"/>
          </a:xfrm>
          <a:prstGeom prst="rect">
            <a:avLst/>
          </a:prstGeom>
          <a:noFill/>
          <a:ln>
            <a:noFill/>
          </a:ln>
        </p:spPr>
        <p:style>
          <a:lnRef idx="0"/>
          <a:fillRef idx="0"/>
          <a:effectRef idx="0"/>
          <a:fontRef idx="minor"/>
        </p:style>
      </p:sp>
      <p:graphicFrame>
        <p:nvGraphicFramePr>
          <p:cNvPr id="2" name="Diagram2"/>
          <p:cNvGraphicFramePr/>
          <p:nvPr>
            <p:extLst>
              <p:ext uri="{D42A27DB-BD31-4B8C-83A1-F6EECF244321}">
                <p14:modId xmlns:p14="http://schemas.microsoft.com/office/powerpoint/2010/main" val="1433969381"/>
              </p:ext>
            </p:extLst>
          </p:nvPr>
        </p:nvGraphicFramePr>
        <p:xfrm>
          <a:off x="1203480" y="2011320"/>
          <a:ext cx="9782280" cy="4205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1"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Plotly </a:t>
            </a:r>
            <a:endParaRPr b="0" lang="en-US" sz="4000" spc="-1" strike="noStrike">
              <a:latin typeface="Arial"/>
            </a:endParaRPr>
          </a:p>
        </p:txBody>
      </p:sp>
      <p:sp>
        <p:nvSpPr>
          <p:cNvPr id="1102"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nbviewer.jupyter.org/github/plotly/plotly_express/blob/gh-pages/walkthrough.ipynb</a:t>
            </a:r>
            <a:r>
              <a:rPr b="0" lang="en-US" sz="2200" spc="-1" strike="noStrike">
                <a:solidFill>
                  <a:srgbClr val="ffffff"/>
                </a:solidFill>
                <a:latin typeface="Corbel"/>
                <a:ea typeface="DejaVu Sans"/>
              </a:rPr>
              <a:t> </a:t>
            </a:r>
            <a:endParaRPr b="0" lang="en-US" sz="2200" spc="-1" strike="noStrike">
              <a:latin typeface="Arial"/>
            </a:endParaRPr>
          </a:p>
        </p:txBody>
      </p:sp>
      <p:pic>
        <p:nvPicPr>
          <p:cNvPr id="1103" name="Picture 4" descr=""/>
          <p:cNvPicPr/>
          <p:nvPr/>
        </p:nvPicPr>
        <p:blipFill>
          <a:blip r:embed="rId3"/>
          <a:stretch/>
        </p:blipFill>
        <p:spPr>
          <a:xfrm>
            <a:off x="1484280" y="2800440"/>
            <a:ext cx="9219960" cy="202752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4"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side</a:t>
            </a:r>
            <a:endParaRPr b="0" lang="en-US" sz="4000" spc="-1" strike="noStrike">
              <a:latin typeface="Arial"/>
            </a:endParaRPr>
          </a:p>
        </p:txBody>
      </p:sp>
      <p:sp>
        <p:nvSpPr>
          <p:cNvPr id="1105" name="CustomShape 2"/>
          <p:cNvSpPr/>
          <p:nvPr/>
        </p:nvSpPr>
        <p:spPr>
          <a:xfrm>
            <a:off x="1202760" y="2011680"/>
            <a:ext cx="9782640" cy="4204800"/>
          </a:xfrm>
          <a:prstGeom prst="rect">
            <a:avLst/>
          </a:prstGeom>
          <a:noFill/>
          <a:ln>
            <a:noFill/>
          </a:ln>
        </p:spPr>
        <p:style>
          <a:lnRef idx="0"/>
          <a:fillRef idx="0"/>
          <a:effectRef idx="0"/>
          <a:fontRef idx="minor"/>
        </p:style>
      </p:sp>
      <p:pic>
        <p:nvPicPr>
          <p:cNvPr id="1106" name="Picture 3" descr=""/>
          <p:cNvPicPr/>
          <p:nvPr/>
        </p:nvPicPr>
        <p:blipFill>
          <a:blip r:embed="rId1"/>
          <a:stretch/>
        </p:blipFill>
        <p:spPr>
          <a:xfrm>
            <a:off x="2050920" y="2656800"/>
            <a:ext cx="8086320" cy="259920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7"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Dtale</a:t>
            </a:r>
            <a:endParaRPr b="0" lang="en-US" sz="4000" spc="-1" strike="noStrike">
              <a:latin typeface="Arial"/>
            </a:endParaRPr>
          </a:p>
        </p:txBody>
      </p:sp>
      <p:sp>
        <p:nvSpPr>
          <p:cNvPr id="1108"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https://www.analyticsvidhya.com/blog/2021/06/exploring-pandas-dataframe-with-d-tale/</a:t>
            </a:r>
            <a:endParaRPr b="0" lang="en-US" sz="2200" spc="-1" strike="noStrike">
              <a:latin typeface="Arial"/>
            </a:endParaRPr>
          </a:p>
          <a:p>
            <a:pPr marL="182880" indent="-18144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2"/>
              </a:rPr>
              <a:t>http</a:t>
            </a:r>
            <a:r>
              <a:rPr b="0" lang="en-US" sz="2200" spc="-1" strike="noStrike" u="sng">
                <a:solidFill>
                  <a:srgbClr val="6eac1c"/>
                </a:solidFill>
                <a:uFillTx/>
                <a:latin typeface="Corbel"/>
                <a:ea typeface="DejaVu Sans"/>
                <a:hlinkClick r:id="rId3"/>
              </a:rPr>
              <a:t>://</a:t>
            </a:r>
            <a:r>
              <a:rPr b="0" lang="en-US" sz="2200" spc="-1" strike="noStrike" u="sng">
                <a:solidFill>
                  <a:srgbClr val="6eac1c"/>
                </a:solidFill>
                <a:uFillTx/>
                <a:latin typeface="Corbel"/>
                <a:ea typeface="DejaVu Sans"/>
                <a:hlinkClick r:id="rId4"/>
              </a:rPr>
              <a:t>alphatechadmin.pythonanywhere.com/dtale/main/1</a:t>
            </a:r>
            <a:r>
              <a:rPr b="0" lang="en-US" sz="2200" spc="-1" strike="noStrike">
                <a:solidFill>
                  <a:srgbClr val="ffffff"/>
                </a:solidFill>
                <a:latin typeface="Corbel"/>
                <a:ea typeface="DejaVu Sans"/>
              </a:rPr>
              <a:t> </a:t>
            </a:r>
            <a:endParaRPr b="0" lang="en-US" sz="2200" spc="-1" strike="noStrike">
              <a:latin typeface="Arial"/>
            </a:endParaRPr>
          </a:p>
        </p:txBody>
      </p:sp>
      <p:pic>
        <p:nvPicPr>
          <p:cNvPr id="1109" name="Picture 3" descr=""/>
          <p:cNvPicPr/>
          <p:nvPr/>
        </p:nvPicPr>
        <p:blipFill>
          <a:blip r:embed="rId5"/>
          <a:stretch/>
        </p:blipFill>
        <p:spPr>
          <a:xfrm>
            <a:off x="2347560" y="1985760"/>
            <a:ext cx="7495920" cy="288504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0"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Breakout 1</a:t>
            </a:r>
            <a:endParaRPr b="0" lang="en-US" sz="4000" spc="-1" strike="noStrike">
              <a:latin typeface="Arial"/>
            </a:endParaRPr>
          </a:p>
        </p:txBody>
      </p:sp>
      <p:sp>
        <p:nvSpPr>
          <p:cNvPr id="1111" name="CustomShape 2"/>
          <p:cNvSpPr/>
          <p:nvPr/>
        </p:nvSpPr>
        <p:spPr>
          <a:xfrm>
            <a:off x="349560" y="203184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www.kaggle.com/alexisbcook/scatter-plots</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CustomShape 1"/>
          <p:cNvSpPr/>
          <p:nvPr/>
        </p:nvSpPr>
        <p:spPr>
          <a:xfrm>
            <a:off x="1202760" y="284040"/>
            <a:ext cx="9782640" cy="15073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 task</a:t>
            </a:r>
            <a:endParaRPr b="0" lang="en-US" sz="4000" spc="-1" strike="noStrike">
              <a:latin typeface="Arial"/>
            </a:endParaRPr>
          </a:p>
        </p:txBody>
      </p:sp>
      <p:sp>
        <p:nvSpPr>
          <p:cNvPr id="1113" name="CustomShape 2"/>
          <p:cNvSpPr/>
          <p:nvPr/>
        </p:nvSpPr>
        <p:spPr>
          <a:xfrm>
            <a:off x="1202760" y="2011680"/>
            <a:ext cx="9782640" cy="4204800"/>
          </a:xfrm>
          <a:prstGeom prst="rect">
            <a:avLst/>
          </a:prstGeom>
          <a:noFill/>
          <a:ln>
            <a:noFill/>
          </a:ln>
        </p:spPr>
        <p:style>
          <a:lnRef idx="0"/>
          <a:fillRef idx="0"/>
          <a:effectRef idx="0"/>
          <a:fontRef idx="minor"/>
        </p:style>
        <p:txBody>
          <a:bodyPr lIns="90000" rIns="90000" tIns="45000" bIns="45000">
            <a:noAutofit/>
          </a:bodyPr>
          <a:p>
            <a:pPr marL="182880" indent="-18144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projects.datacamp.com/projects/441</a:t>
            </a:r>
            <a:r>
              <a:rPr b="0" lang="en-US" sz="2200" spc="-1" strike="noStrike">
                <a:solidFill>
                  <a:srgbClr val="ffffff"/>
                </a:solidFill>
                <a:latin typeface="Corbel"/>
                <a:ea typeface="DejaVu Sans"/>
              </a:rPr>
              <a:t> </a:t>
            </a:r>
            <a:endParaRPr b="0" lang="en-US" sz="2200" spc="-1" strike="noStrike">
              <a:latin typeface="Arial"/>
            </a:endParaRPr>
          </a:p>
        </p:txBody>
      </p:sp>
      <p:pic>
        <p:nvPicPr>
          <p:cNvPr id="1114" name="Picture Placeholder 3" descr=""/>
          <p:cNvPicPr/>
          <p:nvPr/>
        </p:nvPicPr>
        <p:blipFill>
          <a:blip r:embed="rId3"/>
          <a:stretch/>
        </p:blipFill>
        <p:spPr>
          <a:xfrm>
            <a:off x="10640880" y="166680"/>
            <a:ext cx="1549440" cy="11066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7" name="" descr=""/>
          <p:cNvPicPr/>
          <p:nvPr/>
        </p:nvPicPr>
        <p:blipFill>
          <a:blip r:embed="rId1"/>
          <a:stretch/>
        </p:blipFill>
        <p:spPr>
          <a:xfrm>
            <a:off x="457200" y="2194560"/>
            <a:ext cx="11063160" cy="1187640"/>
          </a:xfrm>
          <a:prstGeom prst="rect">
            <a:avLst/>
          </a:prstGeom>
          <a:ln>
            <a:noFill/>
          </a:ln>
        </p:spPr>
      </p:pic>
      <p:sp>
        <p:nvSpPr>
          <p:cNvPr id="818" name="CustomShape 1"/>
          <p:cNvSpPr/>
          <p:nvPr/>
        </p:nvSpPr>
        <p:spPr>
          <a:xfrm>
            <a:off x="1202760" y="284040"/>
            <a:ext cx="9782640" cy="1507320"/>
          </a:xfrm>
          <a:prstGeom prst="rect">
            <a:avLst/>
          </a:prstGeom>
          <a:noFill/>
          <a:ln>
            <a:noFill/>
          </a:ln>
        </p:spPr>
        <p:style>
          <a:lnRef idx="0"/>
          <a:fillRef idx="0"/>
          <a:effectRef idx="0"/>
          <a:fontRef idx="minor"/>
        </p:style>
      </p:sp>
      <p:pic>
        <p:nvPicPr>
          <p:cNvPr id="819" name="" descr=""/>
          <p:cNvPicPr/>
          <p:nvPr/>
        </p:nvPicPr>
        <p:blipFill>
          <a:blip r:embed="rId2"/>
          <a:stretch/>
        </p:blipFill>
        <p:spPr>
          <a:xfrm>
            <a:off x="457200" y="3931920"/>
            <a:ext cx="10767600" cy="841680"/>
          </a:xfrm>
          <a:prstGeom prst="rect">
            <a:avLst/>
          </a:prstGeom>
          <a:ln>
            <a:noFill/>
          </a:ln>
        </p:spPr>
      </p:pic>
      <p:pic>
        <p:nvPicPr>
          <p:cNvPr id="820" name="" descr=""/>
          <p:cNvPicPr/>
          <p:nvPr/>
        </p:nvPicPr>
        <p:blipFill>
          <a:blip r:embed="rId3"/>
          <a:stretch/>
        </p:blipFill>
        <p:spPr>
          <a:xfrm>
            <a:off x="569880" y="5509440"/>
            <a:ext cx="10218960" cy="798840"/>
          </a:xfrm>
          <a:prstGeom prst="rect">
            <a:avLst/>
          </a:prstGeom>
          <a:ln>
            <a:noFill/>
          </a:ln>
        </p:spPr>
      </p:pic>
      <p:sp>
        <p:nvSpPr>
          <p:cNvPr id="821" name="CustomShape 2"/>
          <p:cNvSpPr/>
          <p:nvPr/>
        </p:nvSpPr>
        <p:spPr>
          <a:xfrm>
            <a:off x="3383280" y="6400800"/>
            <a:ext cx="48704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4"/>
              </a:rPr>
              <a:t>https://review.udacity.com/#!/rubrics/1060/view</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12943</TotalTime>
  <Application>LibreOffice/6.4.7.2$Linux_X86_64 LibreOffice_project/40$Build-2</Application>
  <Words>562</Words>
  <Paragraphs>216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2021-06-06T04:27:44Z</dcterms:created>
  <dc:creator>santarabantoosoo</dc:creator>
  <dc:description/>
  <dc:language>en-US</dc:language>
  <cp:lastModifiedBy/>
  <dcterms:modified xsi:type="dcterms:W3CDTF">2022-02-07T21:12:12Z</dcterms:modified>
  <cp:revision>237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24</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46</vt:i4>
  </property>
</Properties>
</file>